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786" r:id="rId4"/>
    <p:sldMasterId id="2147483682" r:id="rId5"/>
  </p:sldMasterIdLst>
  <p:notesMasterIdLst>
    <p:notesMasterId r:id="rId21"/>
  </p:notesMasterIdLst>
  <p:handoutMasterIdLst>
    <p:handoutMasterId r:id="rId22"/>
  </p:handoutMasterIdLst>
  <p:sldIdLst>
    <p:sldId id="317" r:id="rId6"/>
    <p:sldId id="257" r:id="rId7"/>
    <p:sldId id="275" r:id="rId8"/>
    <p:sldId id="2804" r:id="rId9"/>
    <p:sldId id="2805" r:id="rId10"/>
    <p:sldId id="2807" r:id="rId11"/>
    <p:sldId id="274" r:id="rId12"/>
    <p:sldId id="4141" r:id="rId13"/>
    <p:sldId id="280" r:id="rId14"/>
    <p:sldId id="2808" r:id="rId15"/>
    <p:sldId id="4135" r:id="rId16"/>
    <p:sldId id="4139" r:id="rId17"/>
    <p:sldId id="318" r:id="rId18"/>
    <p:sldId id="4140" r:id="rId19"/>
    <p:sldId id="271" r:id="rId20"/>
  </p:sldIdLst>
  <p:sldSz cx="12192000" cy="6858000"/>
  <p:notesSz cx="6858000" cy="9144000"/>
  <p:embeddedFontLst>
    <p:embeddedFont>
      <p:font typeface="Calibri" panose="020F0502020204030204" pitchFamily="34" charset="0"/>
      <p:regular r:id="rId23"/>
      <p:bold r:id="rId24"/>
      <p:italic r:id="rId25"/>
      <p:boldItalic r:id="rId26"/>
    </p:embeddedFont>
    <p:embeddedFont>
      <p:font typeface="Georgia" panose="02040502050405020303" pitchFamily="18" charset="0"/>
      <p:regular r:id="rId27"/>
      <p:bold r:id="rId28"/>
      <p:italic r:id="rId29"/>
      <p:boldItalic r:id="rId30"/>
    </p:embeddedFont>
    <p:embeddedFont>
      <p:font typeface="Noto Serif" panose="020B0604020202020204" charset="0"/>
      <p:regular r:id="rId31"/>
      <p:bold r:id="rId32"/>
      <p:italic r:id="rId33"/>
      <p:boldItalic r:id="rId34"/>
    </p:embeddedFont>
    <p:embeddedFont>
      <p:font typeface="Source Sans Pro" panose="020B0503030403020204" pitchFamily="34" charset="0"/>
      <p:regular r:id="rId35"/>
      <p:bold r:id="rId36"/>
      <p:italic r:id="rId37"/>
      <p:boldItalic r:id="rId38"/>
    </p:embeddedFont>
    <p:embeddedFont>
      <p:font typeface="Tw Cen MT" panose="020B0602020104020603" pitchFamily="34" charset="0"/>
      <p:regular r:id="rId39"/>
      <p:bold r:id="rId40"/>
      <p:italic r:id="rId41"/>
      <p:boldItalic r:id="rId4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24" userDrawn="1">
          <p15:clr>
            <a:srgbClr val="A4A3A4"/>
          </p15:clr>
        </p15:guide>
        <p15:guide id="2" pos="64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2F6D"/>
    <a:srgbClr val="53575A"/>
    <a:srgbClr val="E3E5E5"/>
    <a:srgbClr val="EAEAEA"/>
    <a:srgbClr val="F5F5F5"/>
    <a:srgbClr val="E7E7E7"/>
    <a:srgbClr val="C4C4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8130" autoAdjust="0"/>
    <p:restoredTop sz="77010" autoAdjust="0"/>
  </p:normalViewPr>
  <p:slideViewPr>
    <p:cSldViewPr snapToGrid="0" snapToObjects="1" showGuides="1">
      <p:cViewPr varScale="1">
        <p:scale>
          <a:sx n="52" d="100"/>
          <a:sy n="52" d="100"/>
        </p:scale>
        <p:origin x="344" y="24"/>
      </p:cViewPr>
      <p:guideLst>
        <p:guide orient="horz" pos="624"/>
        <p:guide pos="648"/>
      </p:guideLst>
    </p:cSldViewPr>
  </p:slideViewPr>
  <p:notesTextViewPr>
    <p:cViewPr>
      <p:scale>
        <a:sx n="1" d="1"/>
        <a:sy n="1" d="1"/>
      </p:scale>
      <p:origin x="0" y="0"/>
    </p:cViewPr>
  </p:notesTextViewPr>
  <p:notesViewPr>
    <p:cSldViewPr snapToGrid="0" snapToObjects="1">
      <p:cViewPr varScale="1">
        <p:scale>
          <a:sx n="64" d="100"/>
          <a:sy n="64" d="100"/>
        </p:scale>
        <p:origin x="3115"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4.fntdata"/><Relationship Id="rId39" Type="http://schemas.openxmlformats.org/officeDocument/2006/relationships/font" Target="fonts/font17.fntdata"/><Relationship Id="rId21" Type="http://schemas.openxmlformats.org/officeDocument/2006/relationships/notesMaster" Target="notesMasters/notesMaster1.xml"/><Relationship Id="rId34" Type="http://schemas.openxmlformats.org/officeDocument/2006/relationships/font" Target="fonts/font12.fntdata"/><Relationship Id="rId42" Type="http://schemas.openxmlformats.org/officeDocument/2006/relationships/font" Target="fonts/font20.fntdata"/><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font" Target="fonts/font7.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font" Target="fonts/font15.fntdata"/><Relationship Id="rId40" Type="http://schemas.openxmlformats.org/officeDocument/2006/relationships/font" Target="fonts/font18.fntdata"/><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9.fntdata"/><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handoutMaster" Target="handoutMasters/handout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43"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font" Target="fonts/font16.fntdata"/><Relationship Id="rId46"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font" Target="fonts/font19.fnt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871A2C-D0E2-4D3C-B8C3-A6778A257664}" type="doc">
      <dgm:prSet loTypeId="urn:microsoft.com/office/officeart/2005/8/layout/hProcess6" loCatId="process" qsTypeId="urn:microsoft.com/office/officeart/2005/8/quickstyle/simple1" qsCatId="simple" csTypeId="urn:microsoft.com/office/officeart/2005/8/colors/accent1_2" csCatId="accent1" phldr="1"/>
      <dgm:spPr/>
      <dgm:t>
        <a:bodyPr/>
        <a:lstStyle/>
        <a:p>
          <a:endParaRPr lang="en-US"/>
        </a:p>
      </dgm:t>
    </dgm:pt>
    <dgm:pt modelId="{03F903F5-E484-47ED-9617-8DB2B731786B}">
      <dgm:prSet phldrT="[Text]"/>
      <dgm:spPr/>
      <dgm:t>
        <a:bodyPr/>
        <a:lstStyle/>
        <a:p>
          <a:r>
            <a:rPr lang="en-US" dirty="0"/>
            <a:t>Act</a:t>
          </a:r>
        </a:p>
      </dgm:t>
    </dgm:pt>
    <dgm:pt modelId="{11938CC5-8359-4E09-B312-BF73D8EB5499}" type="parTrans" cxnId="{25DAAA8F-A9A5-4187-AF3C-9261EEB5019A}">
      <dgm:prSet/>
      <dgm:spPr/>
      <dgm:t>
        <a:bodyPr/>
        <a:lstStyle/>
        <a:p>
          <a:endParaRPr lang="en-US"/>
        </a:p>
      </dgm:t>
    </dgm:pt>
    <dgm:pt modelId="{7F0D7483-11CA-4CB8-A2DF-D73AC1F177D0}" type="sibTrans" cxnId="{25DAAA8F-A9A5-4187-AF3C-9261EEB5019A}">
      <dgm:prSet/>
      <dgm:spPr/>
      <dgm:t>
        <a:bodyPr/>
        <a:lstStyle/>
        <a:p>
          <a:endParaRPr lang="en-US"/>
        </a:p>
      </dgm:t>
    </dgm:pt>
    <dgm:pt modelId="{E027C708-75E5-4CFE-AD72-4DF19D79A8B7}">
      <dgm:prSet phldrT="[Text]"/>
      <dgm:spPr/>
      <dgm:t>
        <a:bodyPr/>
        <a:lstStyle/>
        <a:p>
          <a:r>
            <a:rPr lang="en-US" dirty="0"/>
            <a:t>Contextualizing framework</a:t>
          </a:r>
        </a:p>
      </dgm:t>
    </dgm:pt>
    <dgm:pt modelId="{8B40B326-7C00-48EC-A50E-CCB2E80C8875}" type="parTrans" cxnId="{6A008FDF-866D-4CDA-B7C2-B2F72D16FC10}">
      <dgm:prSet/>
      <dgm:spPr/>
      <dgm:t>
        <a:bodyPr/>
        <a:lstStyle/>
        <a:p>
          <a:endParaRPr lang="en-US"/>
        </a:p>
      </dgm:t>
    </dgm:pt>
    <dgm:pt modelId="{B47E6A36-442D-4DCC-AD27-29D41D0BC7BB}" type="sibTrans" cxnId="{6A008FDF-866D-4CDA-B7C2-B2F72D16FC10}">
      <dgm:prSet/>
      <dgm:spPr/>
      <dgm:t>
        <a:bodyPr/>
        <a:lstStyle/>
        <a:p>
          <a:endParaRPr lang="en-US"/>
        </a:p>
      </dgm:t>
    </dgm:pt>
    <dgm:pt modelId="{CD8EA70B-9576-4A05-8BAD-A07DC1B8E4A4}">
      <dgm:prSet phldrT="[Text]"/>
      <dgm:spPr/>
      <dgm:t>
        <a:bodyPr/>
        <a:lstStyle/>
        <a:p>
          <a:r>
            <a:rPr lang="en-US" dirty="0"/>
            <a:t>Seeding local advancements</a:t>
          </a:r>
        </a:p>
      </dgm:t>
    </dgm:pt>
    <dgm:pt modelId="{24B43E0D-5D34-4370-B50C-B026E27F1748}" type="parTrans" cxnId="{DCB23AFE-22E3-4C8F-B175-7B3636DB0798}">
      <dgm:prSet/>
      <dgm:spPr/>
      <dgm:t>
        <a:bodyPr/>
        <a:lstStyle/>
        <a:p>
          <a:endParaRPr lang="en-US"/>
        </a:p>
      </dgm:t>
    </dgm:pt>
    <dgm:pt modelId="{EC7A2C98-2A4E-4272-BAC0-BA79F6839AEB}" type="sibTrans" cxnId="{DCB23AFE-22E3-4C8F-B175-7B3636DB0798}">
      <dgm:prSet/>
      <dgm:spPr/>
      <dgm:t>
        <a:bodyPr/>
        <a:lstStyle/>
        <a:p>
          <a:endParaRPr lang="en-US"/>
        </a:p>
      </dgm:t>
    </dgm:pt>
    <dgm:pt modelId="{F0C848C1-4B7A-4EE5-A4AF-CCD8E2790F07}">
      <dgm:prSet phldrT="[Text]"/>
      <dgm:spPr/>
      <dgm:t>
        <a:bodyPr/>
        <a:lstStyle/>
        <a:p>
          <a:r>
            <a:rPr lang="en-US" dirty="0"/>
            <a:t>Learn</a:t>
          </a:r>
        </a:p>
      </dgm:t>
    </dgm:pt>
    <dgm:pt modelId="{DD58F302-4ABF-406F-99E7-3D94FC5499B7}" type="parTrans" cxnId="{6D10C0F1-F892-42FB-8311-2F50565CF25D}">
      <dgm:prSet/>
      <dgm:spPr/>
      <dgm:t>
        <a:bodyPr/>
        <a:lstStyle/>
        <a:p>
          <a:endParaRPr lang="en-US"/>
        </a:p>
      </dgm:t>
    </dgm:pt>
    <dgm:pt modelId="{8465E5DD-CD3B-4E90-A08C-AD73F4AFC994}" type="sibTrans" cxnId="{6D10C0F1-F892-42FB-8311-2F50565CF25D}">
      <dgm:prSet/>
      <dgm:spPr/>
      <dgm:t>
        <a:bodyPr/>
        <a:lstStyle/>
        <a:p>
          <a:endParaRPr lang="en-US"/>
        </a:p>
      </dgm:t>
    </dgm:pt>
    <dgm:pt modelId="{CC2A5EF4-1AC0-4F8F-94CD-0F791A779BB1}">
      <dgm:prSet phldrT="[Text]"/>
      <dgm:spPr/>
      <dgm:t>
        <a:bodyPr/>
        <a:lstStyle/>
        <a:p>
          <a:r>
            <a:rPr lang="en-US" dirty="0"/>
            <a:t>Alignment among initiatives</a:t>
          </a:r>
        </a:p>
      </dgm:t>
    </dgm:pt>
    <dgm:pt modelId="{0465D526-C176-419E-83F4-42C7DA9E4409}" type="parTrans" cxnId="{C346C0CC-75AE-4A9F-AE43-AB546DF216D8}">
      <dgm:prSet/>
      <dgm:spPr/>
      <dgm:t>
        <a:bodyPr/>
        <a:lstStyle/>
        <a:p>
          <a:endParaRPr lang="en-US"/>
        </a:p>
      </dgm:t>
    </dgm:pt>
    <dgm:pt modelId="{5242D10F-7228-4AF3-B09F-C8EE3516C6C8}" type="sibTrans" cxnId="{C346C0CC-75AE-4A9F-AE43-AB546DF216D8}">
      <dgm:prSet/>
      <dgm:spPr/>
      <dgm:t>
        <a:bodyPr/>
        <a:lstStyle/>
        <a:p>
          <a:endParaRPr lang="en-US"/>
        </a:p>
      </dgm:t>
    </dgm:pt>
    <dgm:pt modelId="{78C2A4C4-7C2E-4464-BCE6-88385E4C771C}">
      <dgm:prSet phldrT="[Text]"/>
      <dgm:spPr/>
      <dgm:t>
        <a:bodyPr/>
        <a:lstStyle/>
        <a:p>
          <a:r>
            <a:rPr lang="en-US" dirty="0"/>
            <a:t>Change</a:t>
          </a:r>
        </a:p>
      </dgm:t>
    </dgm:pt>
    <dgm:pt modelId="{BD87D59C-14B7-4426-A856-36A44DF740E6}" type="parTrans" cxnId="{92C97784-A6ED-41C9-9F94-92AEA5733945}">
      <dgm:prSet/>
      <dgm:spPr/>
      <dgm:t>
        <a:bodyPr/>
        <a:lstStyle/>
        <a:p>
          <a:endParaRPr lang="en-US"/>
        </a:p>
      </dgm:t>
    </dgm:pt>
    <dgm:pt modelId="{C2AB01BD-7F3A-4587-8C41-E88CE7BA7D9B}" type="sibTrans" cxnId="{92C97784-A6ED-41C9-9F94-92AEA5733945}">
      <dgm:prSet/>
      <dgm:spPr/>
      <dgm:t>
        <a:bodyPr/>
        <a:lstStyle/>
        <a:p>
          <a:endParaRPr lang="en-US"/>
        </a:p>
      </dgm:t>
    </dgm:pt>
    <dgm:pt modelId="{B98DC789-0972-4CF4-881F-31634C75D170}">
      <dgm:prSet phldrT="[Text]"/>
      <dgm:spPr/>
      <dgm:t>
        <a:bodyPr/>
        <a:lstStyle/>
        <a:p>
          <a:r>
            <a:rPr lang="en-US" dirty="0"/>
            <a:t>Focus on impact</a:t>
          </a:r>
        </a:p>
      </dgm:t>
    </dgm:pt>
    <dgm:pt modelId="{A6BE14A1-5FA5-40A0-A092-27035CD7E654}" type="parTrans" cxnId="{30BECD13-3D63-45D1-BA2F-961CA155FA31}">
      <dgm:prSet/>
      <dgm:spPr/>
      <dgm:t>
        <a:bodyPr/>
        <a:lstStyle/>
        <a:p>
          <a:endParaRPr lang="en-US"/>
        </a:p>
      </dgm:t>
    </dgm:pt>
    <dgm:pt modelId="{2703BAF8-35AE-4097-BABB-F321D8262A28}" type="sibTrans" cxnId="{30BECD13-3D63-45D1-BA2F-961CA155FA31}">
      <dgm:prSet/>
      <dgm:spPr/>
      <dgm:t>
        <a:bodyPr/>
        <a:lstStyle/>
        <a:p>
          <a:endParaRPr lang="en-US"/>
        </a:p>
      </dgm:t>
    </dgm:pt>
    <dgm:pt modelId="{7AAEF3D2-7572-47E7-AAF4-DB5F01039F8D}">
      <dgm:prSet phldrT="[Text]"/>
      <dgm:spPr/>
      <dgm:t>
        <a:bodyPr/>
        <a:lstStyle/>
        <a:p>
          <a:r>
            <a:rPr lang="en-US" dirty="0"/>
            <a:t>Making equity explicit</a:t>
          </a:r>
        </a:p>
      </dgm:t>
    </dgm:pt>
    <dgm:pt modelId="{DDCD21FD-BF9F-4ABF-8914-DF5D9B426069}" type="parTrans" cxnId="{B1D37B33-FE05-46C7-8449-552B5CB84842}">
      <dgm:prSet/>
      <dgm:spPr/>
      <dgm:t>
        <a:bodyPr/>
        <a:lstStyle/>
        <a:p>
          <a:endParaRPr lang="en-US"/>
        </a:p>
      </dgm:t>
    </dgm:pt>
    <dgm:pt modelId="{AC157BBF-9ADA-435B-AD16-046A15579A32}" type="sibTrans" cxnId="{B1D37B33-FE05-46C7-8449-552B5CB84842}">
      <dgm:prSet/>
      <dgm:spPr/>
      <dgm:t>
        <a:bodyPr/>
        <a:lstStyle/>
        <a:p>
          <a:endParaRPr lang="en-US"/>
        </a:p>
      </dgm:t>
    </dgm:pt>
    <dgm:pt modelId="{06F454F8-56E1-4A96-A3AB-FA99659CED7A}">
      <dgm:prSet phldrT="[Text]"/>
      <dgm:spPr/>
      <dgm:t>
        <a:bodyPr/>
        <a:lstStyle/>
        <a:p>
          <a:r>
            <a:rPr lang="en-US" dirty="0"/>
            <a:t>Persistent system equity gaps</a:t>
          </a:r>
        </a:p>
      </dgm:t>
    </dgm:pt>
    <dgm:pt modelId="{C9B8DED5-2114-4317-A12F-54387A1C6B9A}" type="parTrans" cxnId="{6BF4018E-2DF4-41BC-9745-13718FEBD65B}">
      <dgm:prSet/>
      <dgm:spPr/>
      <dgm:t>
        <a:bodyPr/>
        <a:lstStyle/>
        <a:p>
          <a:endParaRPr lang="en-US"/>
        </a:p>
      </dgm:t>
    </dgm:pt>
    <dgm:pt modelId="{CB1C4939-A651-4A19-ACF1-40A7821D53CA}" type="sibTrans" cxnId="{6BF4018E-2DF4-41BC-9745-13718FEBD65B}">
      <dgm:prSet/>
      <dgm:spPr/>
      <dgm:t>
        <a:bodyPr/>
        <a:lstStyle/>
        <a:p>
          <a:endParaRPr lang="en-US"/>
        </a:p>
      </dgm:t>
    </dgm:pt>
    <dgm:pt modelId="{79CF5DFC-5E85-4EBF-8F4F-3F2293221A19}">
      <dgm:prSet phldrT="[Text]"/>
      <dgm:spPr/>
      <dgm:t>
        <a:bodyPr/>
        <a:lstStyle/>
        <a:p>
          <a:r>
            <a:rPr lang="en-US" dirty="0"/>
            <a:t>Critical infrastructure and mindset shift</a:t>
          </a:r>
        </a:p>
      </dgm:t>
    </dgm:pt>
    <dgm:pt modelId="{A3381788-64A6-4873-83B2-030EFEC2D31F}" type="parTrans" cxnId="{C87D5CCE-F8F6-4B1E-B1EB-84FA7E24C628}">
      <dgm:prSet/>
      <dgm:spPr/>
    </dgm:pt>
    <dgm:pt modelId="{DB5ECAFD-276D-40FD-AA00-5B256B0EC154}" type="sibTrans" cxnId="{C87D5CCE-F8F6-4B1E-B1EB-84FA7E24C628}">
      <dgm:prSet/>
      <dgm:spPr/>
    </dgm:pt>
    <dgm:pt modelId="{11034FBF-6DCA-4955-A57E-59881D4C86E1}">
      <dgm:prSet phldrT="[Text]"/>
      <dgm:spPr/>
      <dgm:t>
        <a:bodyPr/>
        <a:lstStyle/>
        <a:p>
          <a:r>
            <a:rPr lang="en-US" dirty="0"/>
            <a:t>Data-informed decision making</a:t>
          </a:r>
        </a:p>
      </dgm:t>
    </dgm:pt>
    <dgm:pt modelId="{EA5B2D20-538B-4CF1-A31E-5D9F77C3B762}" type="parTrans" cxnId="{C52E904B-934C-46C7-96B0-C9FD29F15259}">
      <dgm:prSet/>
      <dgm:spPr/>
    </dgm:pt>
    <dgm:pt modelId="{E4031215-359F-4B58-AA96-4467BB154FF4}" type="sibTrans" cxnId="{C52E904B-934C-46C7-96B0-C9FD29F15259}">
      <dgm:prSet/>
      <dgm:spPr/>
    </dgm:pt>
    <dgm:pt modelId="{F0356F63-5293-4ACE-B851-C400CA8A258B}">
      <dgm:prSet phldrT="[Text]"/>
      <dgm:spPr/>
      <dgm:t>
        <a:bodyPr/>
        <a:lstStyle/>
        <a:p>
          <a:r>
            <a:rPr lang="en-US" dirty="0"/>
            <a:t>Integration of key system reforms</a:t>
          </a:r>
        </a:p>
      </dgm:t>
    </dgm:pt>
    <dgm:pt modelId="{E97C9B40-1650-415C-BF41-9B0B69FABF73}" type="parTrans" cxnId="{EAF5D36E-9895-4B77-9DD7-87E5E4EFFB37}">
      <dgm:prSet/>
      <dgm:spPr/>
    </dgm:pt>
    <dgm:pt modelId="{1401E55D-6CC4-4D61-88E3-63B6E949C5E3}" type="sibTrans" cxnId="{EAF5D36E-9895-4B77-9DD7-87E5E4EFFB37}">
      <dgm:prSet/>
      <dgm:spPr/>
    </dgm:pt>
    <dgm:pt modelId="{0E5A1FA6-ABC3-4E24-8355-09FAE85E297D}">
      <dgm:prSet phldrT="[Text]"/>
      <dgm:spPr/>
      <dgm:t>
        <a:bodyPr/>
        <a:lstStyle/>
        <a:p>
          <a:endParaRPr lang="en-US" dirty="0"/>
        </a:p>
      </dgm:t>
    </dgm:pt>
    <dgm:pt modelId="{32D39408-C7E8-4668-8279-B6EC010019E3}" type="parTrans" cxnId="{78A64D75-07FE-43EF-9104-02CC1C70255E}">
      <dgm:prSet/>
      <dgm:spPr/>
    </dgm:pt>
    <dgm:pt modelId="{D0EB8106-4622-4731-A525-300BA61FBA22}" type="sibTrans" cxnId="{78A64D75-07FE-43EF-9104-02CC1C70255E}">
      <dgm:prSet/>
      <dgm:spPr/>
    </dgm:pt>
    <dgm:pt modelId="{87DC10D8-1EC2-42DE-9074-D8562A3E3350}">
      <dgm:prSet phldrT="[Text]"/>
      <dgm:spPr/>
      <dgm:t>
        <a:bodyPr/>
        <a:lstStyle/>
        <a:p>
          <a:r>
            <a:rPr lang="en-US" dirty="0"/>
            <a:t>Student-centered approaches</a:t>
          </a:r>
        </a:p>
      </dgm:t>
    </dgm:pt>
    <dgm:pt modelId="{48FE46E2-9D14-4414-A732-89E1868618E8}" type="parTrans" cxnId="{025CC301-3640-4D8E-A1E7-79F7303D067C}">
      <dgm:prSet/>
      <dgm:spPr/>
    </dgm:pt>
    <dgm:pt modelId="{E59EB715-EE4C-45CC-9FF6-504D36DACE70}" type="sibTrans" cxnId="{025CC301-3640-4D8E-A1E7-79F7303D067C}">
      <dgm:prSet/>
      <dgm:spPr/>
    </dgm:pt>
    <dgm:pt modelId="{72268893-D6C5-453F-9806-54BC05C1C15F}">
      <dgm:prSet phldrT="[Text]"/>
      <dgm:spPr/>
      <dgm:t>
        <a:bodyPr/>
        <a:lstStyle/>
        <a:p>
          <a:r>
            <a:rPr lang="en-US" dirty="0"/>
            <a:t>Bring together KPIs, SSMs, SCFF and VFS</a:t>
          </a:r>
        </a:p>
      </dgm:t>
    </dgm:pt>
    <dgm:pt modelId="{BF588A36-AE57-46C7-BE76-112968552A27}" type="parTrans" cxnId="{17A36180-9858-4D84-A823-7664490A2976}">
      <dgm:prSet/>
      <dgm:spPr/>
    </dgm:pt>
    <dgm:pt modelId="{647C6A2B-CEF8-45A5-97FF-41FD7E274A51}" type="sibTrans" cxnId="{17A36180-9858-4D84-A823-7664490A2976}">
      <dgm:prSet/>
      <dgm:spPr/>
    </dgm:pt>
    <dgm:pt modelId="{9C3FE148-4EA6-4FBA-A651-52A2391B3517}" type="pres">
      <dgm:prSet presAssocID="{CF871A2C-D0E2-4D3C-B8C3-A6778A257664}" presName="theList" presStyleCnt="0">
        <dgm:presLayoutVars>
          <dgm:dir/>
          <dgm:animLvl val="lvl"/>
          <dgm:resizeHandles val="exact"/>
        </dgm:presLayoutVars>
      </dgm:prSet>
      <dgm:spPr/>
    </dgm:pt>
    <dgm:pt modelId="{5D7E948F-E5D8-4DB3-B31E-BCB1E03014B6}" type="pres">
      <dgm:prSet presAssocID="{03F903F5-E484-47ED-9617-8DB2B731786B}" presName="compNode" presStyleCnt="0"/>
      <dgm:spPr/>
    </dgm:pt>
    <dgm:pt modelId="{7BA053CA-FA28-4B20-8926-0D3D74A48D5D}" type="pres">
      <dgm:prSet presAssocID="{03F903F5-E484-47ED-9617-8DB2B731786B}" presName="noGeometry" presStyleCnt="0"/>
      <dgm:spPr/>
    </dgm:pt>
    <dgm:pt modelId="{5640C39E-0B1B-4C11-AF2D-30E909B671BD}" type="pres">
      <dgm:prSet presAssocID="{03F903F5-E484-47ED-9617-8DB2B731786B}" presName="childTextVisible" presStyleLbl="bgAccFollowNode1" presStyleIdx="0" presStyleCnt="3">
        <dgm:presLayoutVars>
          <dgm:bulletEnabled val="1"/>
        </dgm:presLayoutVars>
      </dgm:prSet>
      <dgm:spPr/>
    </dgm:pt>
    <dgm:pt modelId="{1C07A095-F9B9-44AC-9962-7C469F71E353}" type="pres">
      <dgm:prSet presAssocID="{03F903F5-E484-47ED-9617-8DB2B731786B}" presName="childTextHidden" presStyleLbl="bgAccFollowNode1" presStyleIdx="0" presStyleCnt="3"/>
      <dgm:spPr/>
    </dgm:pt>
    <dgm:pt modelId="{729804C8-00A8-433D-89FC-47B7BAAC5E76}" type="pres">
      <dgm:prSet presAssocID="{03F903F5-E484-47ED-9617-8DB2B731786B}" presName="parentText" presStyleLbl="node1" presStyleIdx="0" presStyleCnt="3">
        <dgm:presLayoutVars>
          <dgm:chMax val="1"/>
          <dgm:bulletEnabled val="1"/>
        </dgm:presLayoutVars>
      </dgm:prSet>
      <dgm:spPr/>
    </dgm:pt>
    <dgm:pt modelId="{0D5D35E1-D035-4293-B5CE-3586E9A88E38}" type="pres">
      <dgm:prSet presAssocID="{03F903F5-E484-47ED-9617-8DB2B731786B}" presName="aSpace" presStyleCnt="0"/>
      <dgm:spPr/>
    </dgm:pt>
    <dgm:pt modelId="{88CBC39D-5141-434B-825A-9587FBCE7583}" type="pres">
      <dgm:prSet presAssocID="{F0C848C1-4B7A-4EE5-A4AF-CCD8E2790F07}" presName="compNode" presStyleCnt="0"/>
      <dgm:spPr/>
    </dgm:pt>
    <dgm:pt modelId="{2FA13D66-58BD-48F7-BCAC-26F4401DE204}" type="pres">
      <dgm:prSet presAssocID="{F0C848C1-4B7A-4EE5-A4AF-CCD8E2790F07}" presName="noGeometry" presStyleCnt="0"/>
      <dgm:spPr/>
    </dgm:pt>
    <dgm:pt modelId="{C6656275-0546-4A8B-8B6D-8505ED99C3CB}" type="pres">
      <dgm:prSet presAssocID="{F0C848C1-4B7A-4EE5-A4AF-CCD8E2790F07}" presName="childTextVisible" presStyleLbl="bgAccFollowNode1" presStyleIdx="1" presStyleCnt="3">
        <dgm:presLayoutVars>
          <dgm:bulletEnabled val="1"/>
        </dgm:presLayoutVars>
      </dgm:prSet>
      <dgm:spPr/>
    </dgm:pt>
    <dgm:pt modelId="{5EAC5396-AA9D-47B7-AD0C-FB7B4A2A7197}" type="pres">
      <dgm:prSet presAssocID="{F0C848C1-4B7A-4EE5-A4AF-CCD8E2790F07}" presName="childTextHidden" presStyleLbl="bgAccFollowNode1" presStyleIdx="1" presStyleCnt="3"/>
      <dgm:spPr/>
    </dgm:pt>
    <dgm:pt modelId="{21AAAB3A-9A99-4E3E-8684-1B4754481467}" type="pres">
      <dgm:prSet presAssocID="{F0C848C1-4B7A-4EE5-A4AF-CCD8E2790F07}" presName="parentText" presStyleLbl="node1" presStyleIdx="1" presStyleCnt="3">
        <dgm:presLayoutVars>
          <dgm:chMax val="1"/>
          <dgm:bulletEnabled val="1"/>
        </dgm:presLayoutVars>
      </dgm:prSet>
      <dgm:spPr/>
    </dgm:pt>
    <dgm:pt modelId="{FED58A32-7141-45B4-BB4E-8D2AC5AC7461}" type="pres">
      <dgm:prSet presAssocID="{F0C848C1-4B7A-4EE5-A4AF-CCD8E2790F07}" presName="aSpace" presStyleCnt="0"/>
      <dgm:spPr/>
    </dgm:pt>
    <dgm:pt modelId="{38D62431-0D67-4EB0-A9B3-F69D9DC43600}" type="pres">
      <dgm:prSet presAssocID="{78C2A4C4-7C2E-4464-BCE6-88385E4C771C}" presName="compNode" presStyleCnt="0"/>
      <dgm:spPr/>
    </dgm:pt>
    <dgm:pt modelId="{AD550AE8-9E15-4658-A07B-B240F4757220}" type="pres">
      <dgm:prSet presAssocID="{78C2A4C4-7C2E-4464-BCE6-88385E4C771C}" presName="noGeometry" presStyleCnt="0"/>
      <dgm:spPr/>
    </dgm:pt>
    <dgm:pt modelId="{B77EB475-1D7A-497C-979C-BAB6D354CB55}" type="pres">
      <dgm:prSet presAssocID="{78C2A4C4-7C2E-4464-BCE6-88385E4C771C}" presName="childTextVisible" presStyleLbl="bgAccFollowNode1" presStyleIdx="2" presStyleCnt="3">
        <dgm:presLayoutVars>
          <dgm:bulletEnabled val="1"/>
        </dgm:presLayoutVars>
      </dgm:prSet>
      <dgm:spPr/>
    </dgm:pt>
    <dgm:pt modelId="{1579E972-B6F0-403A-9C09-1664CF2D9C90}" type="pres">
      <dgm:prSet presAssocID="{78C2A4C4-7C2E-4464-BCE6-88385E4C771C}" presName="childTextHidden" presStyleLbl="bgAccFollowNode1" presStyleIdx="2" presStyleCnt="3"/>
      <dgm:spPr/>
    </dgm:pt>
    <dgm:pt modelId="{060099B3-D4A4-4D4D-AED0-B2C12B4CB170}" type="pres">
      <dgm:prSet presAssocID="{78C2A4C4-7C2E-4464-BCE6-88385E4C771C}" presName="parentText" presStyleLbl="node1" presStyleIdx="2" presStyleCnt="3">
        <dgm:presLayoutVars>
          <dgm:chMax val="1"/>
          <dgm:bulletEnabled val="1"/>
        </dgm:presLayoutVars>
      </dgm:prSet>
      <dgm:spPr/>
    </dgm:pt>
  </dgm:ptLst>
  <dgm:cxnLst>
    <dgm:cxn modelId="{025CC301-3640-4D8E-A1E7-79F7303D067C}" srcId="{78C2A4C4-7C2E-4464-BCE6-88385E4C771C}" destId="{87DC10D8-1EC2-42DE-9074-D8562A3E3350}" srcOrd="2" destOrd="0" parTransId="{48FE46E2-9D14-4414-A732-89E1868618E8}" sibTransId="{E59EB715-EE4C-45CC-9FF6-504D36DACE70}"/>
    <dgm:cxn modelId="{F1A4FE0A-20B3-4B79-A0D1-006C018E07EB}" type="presOf" srcId="{CD8EA70B-9576-4A05-8BAD-A07DC1B8E4A4}" destId="{5640C39E-0B1B-4C11-AF2D-30E909B671BD}" srcOrd="0" destOrd="1" presId="urn:microsoft.com/office/officeart/2005/8/layout/hProcess6"/>
    <dgm:cxn modelId="{2864200F-FE45-4B55-88C7-5B12B0310D73}" type="presOf" srcId="{CD8EA70B-9576-4A05-8BAD-A07DC1B8E4A4}" destId="{1C07A095-F9B9-44AC-9962-7C469F71E353}" srcOrd="1" destOrd="1" presId="urn:microsoft.com/office/officeart/2005/8/layout/hProcess6"/>
    <dgm:cxn modelId="{08722711-286A-4FA5-9DAD-55911054E749}" type="presOf" srcId="{B98DC789-0972-4CF4-881F-31634C75D170}" destId="{1579E972-B6F0-403A-9C09-1664CF2D9C90}" srcOrd="1" destOrd="0" presId="urn:microsoft.com/office/officeart/2005/8/layout/hProcess6"/>
    <dgm:cxn modelId="{25EFE812-EB83-4715-9F67-260D11CAA1D6}" type="presOf" srcId="{11034FBF-6DCA-4955-A57E-59881D4C86E1}" destId="{C6656275-0546-4A8B-8B6D-8505ED99C3CB}" srcOrd="0" destOrd="3" presId="urn:microsoft.com/office/officeart/2005/8/layout/hProcess6"/>
    <dgm:cxn modelId="{30BECD13-3D63-45D1-BA2F-961CA155FA31}" srcId="{78C2A4C4-7C2E-4464-BCE6-88385E4C771C}" destId="{B98DC789-0972-4CF4-881F-31634C75D170}" srcOrd="0" destOrd="0" parTransId="{A6BE14A1-5FA5-40A0-A092-27035CD7E654}" sibTransId="{2703BAF8-35AE-4097-BABB-F321D8262A28}"/>
    <dgm:cxn modelId="{C227501C-5C9E-480B-9530-9E078C1047DF}" type="presOf" srcId="{0E5A1FA6-ABC3-4E24-8355-09FAE85E297D}" destId="{B77EB475-1D7A-497C-979C-BAB6D354CB55}" srcOrd="0" destOrd="5" presId="urn:microsoft.com/office/officeart/2005/8/layout/hProcess6"/>
    <dgm:cxn modelId="{AE2E5D27-8350-4B8E-87A0-74926ECD7813}" type="presOf" srcId="{72268893-D6C5-453F-9806-54BC05C1C15F}" destId="{B77EB475-1D7A-497C-979C-BAB6D354CB55}" srcOrd="0" destOrd="4" presId="urn:microsoft.com/office/officeart/2005/8/layout/hProcess6"/>
    <dgm:cxn modelId="{9E265B29-F229-4A61-8F10-AC249BB2D02C}" type="presOf" srcId="{03F903F5-E484-47ED-9617-8DB2B731786B}" destId="{729804C8-00A8-433D-89FC-47B7BAAC5E76}" srcOrd="0" destOrd="0" presId="urn:microsoft.com/office/officeart/2005/8/layout/hProcess6"/>
    <dgm:cxn modelId="{91821D30-A162-4C45-A3F8-0906D80C8449}" type="presOf" srcId="{CF871A2C-D0E2-4D3C-B8C3-A6778A257664}" destId="{9C3FE148-4EA6-4FBA-A651-52A2391B3517}" srcOrd="0" destOrd="0" presId="urn:microsoft.com/office/officeart/2005/8/layout/hProcess6"/>
    <dgm:cxn modelId="{B1D37B33-FE05-46C7-8449-552B5CB84842}" srcId="{78C2A4C4-7C2E-4464-BCE6-88385E4C771C}" destId="{7AAEF3D2-7572-47E7-AAF4-DB5F01039F8D}" srcOrd="1" destOrd="0" parTransId="{DDCD21FD-BF9F-4ABF-8914-DF5D9B426069}" sibTransId="{AC157BBF-9ADA-435B-AD16-046A15579A32}"/>
    <dgm:cxn modelId="{05101438-91DA-4DC2-9778-174D893A081B}" type="presOf" srcId="{7AAEF3D2-7572-47E7-AAF4-DB5F01039F8D}" destId="{B77EB475-1D7A-497C-979C-BAB6D354CB55}" srcOrd="0" destOrd="1" presId="urn:microsoft.com/office/officeart/2005/8/layout/hProcess6"/>
    <dgm:cxn modelId="{D53F453B-3637-4183-9712-D0FC11ECF899}" type="presOf" srcId="{11034FBF-6DCA-4955-A57E-59881D4C86E1}" destId="{5EAC5396-AA9D-47B7-AD0C-FB7B4A2A7197}" srcOrd="1" destOrd="3" presId="urn:microsoft.com/office/officeart/2005/8/layout/hProcess6"/>
    <dgm:cxn modelId="{DF303A3C-1165-4871-9FD7-D1CE0A304644}" type="presOf" srcId="{E027C708-75E5-4CFE-AD72-4DF19D79A8B7}" destId="{5640C39E-0B1B-4C11-AF2D-30E909B671BD}" srcOrd="0" destOrd="0" presId="urn:microsoft.com/office/officeart/2005/8/layout/hProcess6"/>
    <dgm:cxn modelId="{30F2515D-7204-401C-8B45-DBDAE8481D21}" type="presOf" srcId="{E027C708-75E5-4CFE-AD72-4DF19D79A8B7}" destId="{1C07A095-F9B9-44AC-9962-7C469F71E353}" srcOrd="1" destOrd="0" presId="urn:microsoft.com/office/officeart/2005/8/layout/hProcess6"/>
    <dgm:cxn modelId="{BD54CA41-1CA5-4D13-BB02-92E6DD65F713}" type="presOf" srcId="{72268893-D6C5-453F-9806-54BC05C1C15F}" destId="{1579E972-B6F0-403A-9C09-1664CF2D9C90}" srcOrd="1" destOrd="4" presId="urn:microsoft.com/office/officeart/2005/8/layout/hProcess6"/>
    <dgm:cxn modelId="{85418B69-A47C-4C44-89CB-6FEA9A4DF18F}" type="presOf" srcId="{F0356F63-5293-4ACE-B851-C400CA8A258B}" destId="{B77EB475-1D7A-497C-979C-BAB6D354CB55}" srcOrd="0" destOrd="3" presId="urn:microsoft.com/office/officeart/2005/8/layout/hProcess6"/>
    <dgm:cxn modelId="{7249F76A-747C-4494-9EFE-D739CD4E6686}" type="presOf" srcId="{87DC10D8-1EC2-42DE-9074-D8562A3E3350}" destId="{1579E972-B6F0-403A-9C09-1664CF2D9C90}" srcOrd="1" destOrd="2" presId="urn:microsoft.com/office/officeart/2005/8/layout/hProcess6"/>
    <dgm:cxn modelId="{49E1FA6A-4C96-4031-8C53-91A9E2DE3751}" type="presOf" srcId="{0E5A1FA6-ABC3-4E24-8355-09FAE85E297D}" destId="{1579E972-B6F0-403A-9C09-1664CF2D9C90}" srcOrd="1" destOrd="5" presId="urn:microsoft.com/office/officeart/2005/8/layout/hProcess6"/>
    <dgm:cxn modelId="{C52E904B-934C-46C7-96B0-C9FD29F15259}" srcId="{F0C848C1-4B7A-4EE5-A4AF-CCD8E2790F07}" destId="{11034FBF-6DCA-4955-A57E-59881D4C86E1}" srcOrd="3" destOrd="0" parTransId="{EA5B2D20-538B-4CF1-A31E-5D9F77C3B762}" sibTransId="{E4031215-359F-4B58-AA96-4467BB154FF4}"/>
    <dgm:cxn modelId="{EAF5D36E-9895-4B77-9DD7-87E5E4EFFB37}" srcId="{78C2A4C4-7C2E-4464-BCE6-88385E4C771C}" destId="{F0356F63-5293-4ACE-B851-C400CA8A258B}" srcOrd="3" destOrd="0" parTransId="{E97C9B40-1650-415C-BF41-9B0B69FABF73}" sibTransId="{1401E55D-6CC4-4D61-88E3-63B6E949C5E3}"/>
    <dgm:cxn modelId="{E55CCA53-400F-41C3-9293-DA398BC09F1B}" type="presOf" srcId="{79CF5DFC-5E85-4EBF-8F4F-3F2293221A19}" destId="{C6656275-0546-4A8B-8B6D-8505ED99C3CB}" srcOrd="0" destOrd="0" presId="urn:microsoft.com/office/officeart/2005/8/layout/hProcess6"/>
    <dgm:cxn modelId="{78A64D75-07FE-43EF-9104-02CC1C70255E}" srcId="{78C2A4C4-7C2E-4464-BCE6-88385E4C771C}" destId="{0E5A1FA6-ABC3-4E24-8355-09FAE85E297D}" srcOrd="5" destOrd="0" parTransId="{32D39408-C7E8-4668-8279-B6EC010019E3}" sibTransId="{D0EB8106-4622-4731-A525-300BA61FBA22}"/>
    <dgm:cxn modelId="{68718F7B-73A1-4883-930D-A1823A81FB43}" type="presOf" srcId="{87DC10D8-1EC2-42DE-9074-D8562A3E3350}" destId="{B77EB475-1D7A-497C-979C-BAB6D354CB55}" srcOrd="0" destOrd="2" presId="urn:microsoft.com/office/officeart/2005/8/layout/hProcess6"/>
    <dgm:cxn modelId="{E251277D-056A-4052-97C9-560223D82FDF}" type="presOf" srcId="{CC2A5EF4-1AC0-4F8F-94CD-0F791A779BB1}" destId="{C6656275-0546-4A8B-8B6D-8505ED99C3CB}" srcOrd="0" destOrd="2" presId="urn:microsoft.com/office/officeart/2005/8/layout/hProcess6"/>
    <dgm:cxn modelId="{17A36180-9858-4D84-A823-7664490A2976}" srcId="{78C2A4C4-7C2E-4464-BCE6-88385E4C771C}" destId="{72268893-D6C5-453F-9806-54BC05C1C15F}" srcOrd="4" destOrd="0" parTransId="{BF588A36-AE57-46C7-BE76-112968552A27}" sibTransId="{647C6A2B-CEF8-45A5-97FF-41FD7E274A51}"/>
    <dgm:cxn modelId="{1B9FB880-3E26-4E30-9887-22946814FE6D}" type="presOf" srcId="{F0C848C1-4B7A-4EE5-A4AF-CCD8E2790F07}" destId="{21AAAB3A-9A99-4E3E-8684-1B4754481467}" srcOrd="0" destOrd="0" presId="urn:microsoft.com/office/officeart/2005/8/layout/hProcess6"/>
    <dgm:cxn modelId="{70466683-E042-4BBE-8A29-0EA0C96C70E2}" type="presOf" srcId="{06F454F8-56E1-4A96-A3AB-FA99659CED7A}" destId="{C6656275-0546-4A8B-8B6D-8505ED99C3CB}" srcOrd="0" destOrd="1" presId="urn:microsoft.com/office/officeart/2005/8/layout/hProcess6"/>
    <dgm:cxn modelId="{92C97784-A6ED-41C9-9F94-92AEA5733945}" srcId="{CF871A2C-D0E2-4D3C-B8C3-A6778A257664}" destId="{78C2A4C4-7C2E-4464-BCE6-88385E4C771C}" srcOrd="2" destOrd="0" parTransId="{BD87D59C-14B7-4426-A856-36A44DF740E6}" sibTransId="{C2AB01BD-7F3A-4587-8C41-E88CE7BA7D9B}"/>
    <dgm:cxn modelId="{86FC418D-CF73-44AA-BA63-8A9EC29D2EC5}" type="presOf" srcId="{79CF5DFC-5E85-4EBF-8F4F-3F2293221A19}" destId="{5EAC5396-AA9D-47B7-AD0C-FB7B4A2A7197}" srcOrd="1" destOrd="0" presId="urn:microsoft.com/office/officeart/2005/8/layout/hProcess6"/>
    <dgm:cxn modelId="{6BF4018E-2DF4-41BC-9745-13718FEBD65B}" srcId="{F0C848C1-4B7A-4EE5-A4AF-CCD8E2790F07}" destId="{06F454F8-56E1-4A96-A3AB-FA99659CED7A}" srcOrd="1" destOrd="0" parTransId="{C9B8DED5-2114-4317-A12F-54387A1C6B9A}" sibTransId="{CB1C4939-A651-4A19-ACF1-40A7821D53CA}"/>
    <dgm:cxn modelId="{25DAAA8F-A9A5-4187-AF3C-9261EEB5019A}" srcId="{CF871A2C-D0E2-4D3C-B8C3-A6778A257664}" destId="{03F903F5-E484-47ED-9617-8DB2B731786B}" srcOrd="0" destOrd="0" parTransId="{11938CC5-8359-4E09-B312-BF73D8EB5499}" sibTransId="{7F0D7483-11CA-4CB8-A2DF-D73AC1F177D0}"/>
    <dgm:cxn modelId="{8E85C290-6DDD-425D-A767-A5C54C2DDA6B}" type="presOf" srcId="{B98DC789-0972-4CF4-881F-31634C75D170}" destId="{B77EB475-1D7A-497C-979C-BAB6D354CB55}" srcOrd="0" destOrd="0" presId="urn:microsoft.com/office/officeart/2005/8/layout/hProcess6"/>
    <dgm:cxn modelId="{48B8829F-8EB0-4FC0-AEA5-C47182AE88ED}" type="presOf" srcId="{7AAEF3D2-7572-47E7-AAF4-DB5F01039F8D}" destId="{1579E972-B6F0-403A-9C09-1664CF2D9C90}" srcOrd="1" destOrd="1" presId="urn:microsoft.com/office/officeart/2005/8/layout/hProcess6"/>
    <dgm:cxn modelId="{EF95EDAC-CD85-4F46-9DA3-9D4E39673EF0}" type="presOf" srcId="{F0356F63-5293-4ACE-B851-C400CA8A258B}" destId="{1579E972-B6F0-403A-9C09-1664CF2D9C90}" srcOrd="1" destOrd="3" presId="urn:microsoft.com/office/officeart/2005/8/layout/hProcess6"/>
    <dgm:cxn modelId="{C7DFC0B0-4EF3-4530-8A01-D26B95E5D77C}" type="presOf" srcId="{CC2A5EF4-1AC0-4F8F-94CD-0F791A779BB1}" destId="{5EAC5396-AA9D-47B7-AD0C-FB7B4A2A7197}" srcOrd="1" destOrd="2" presId="urn:microsoft.com/office/officeart/2005/8/layout/hProcess6"/>
    <dgm:cxn modelId="{C346C0CC-75AE-4A9F-AE43-AB546DF216D8}" srcId="{F0C848C1-4B7A-4EE5-A4AF-CCD8E2790F07}" destId="{CC2A5EF4-1AC0-4F8F-94CD-0F791A779BB1}" srcOrd="2" destOrd="0" parTransId="{0465D526-C176-419E-83F4-42C7DA9E4409}" sibTransId="{5242D10F-7228-4AF3-B09F-C8EE3516C6C8}"/>
    <dgm:cxn modelId="{C87D5CCE-F8F6-4B1E-B1EB-84FA7E24C628}" srcId="{F0C848C1-4B7A-4EE5-A4AF-CCD8E2790F07}" destId="{79CF5DFC-5E85-4EBF-8F4F-3F2293221A19}" srcOrd="0" destOrd="0" parTransId="{A3381788-64A6-4873-83B2-030EFEC2D31F}" sibTransId="{DB5ECAFD-276D-40FD-AA00-5B256B0EC154}"/>
    <dgm:cxn modelId="{6A008FDF-866D-4CDA-B7C2-B2F72D16FC10}" srcId="{03F903F5-E484-47ED-9617-8DB2B731786B}" destId="{E027C708-75E5-4CFE-AD72-4DF19D79A8B7}" srcOrd="0" destOrd="0" parTransId="{8B40B326-7C00-48EC-A50E-CCB2E80C8875}" sibTransId="{B47E6A36-442D-4DCC-AD27-29D41D0BC7BB}"/>
    <dgm:cxn modelId="{902E10E8-9416-42E5-9A58-AAB04C9D52BD}" type="presOf" srcId="{78C2A4C4-7C2E-4464-BCE6-88385E4C771C}" destId="{060099B3-D4A4-4D4D-AED0-B2C12B4CB170}" srcOrd="0" destOrd="0" presId="urn:microsoft.com/office/officeart/2005/8/layout/hProcess6"/>
    <dgm:cxn modelId="{CD166EE9-2270-420E-88F4-C9C18A754476}" type="presOf" srcId="{06F454F8-56E1-4A96-A3AB-FA99659CED7A}" destId="{5EAC5396-AA9D-47B7-AD0C-FB7B4A2A7197}" srcOrd="1" destOrd="1" presId="urn:microsoft.com/office/officeart/2005/8/layout/hProcess6"/>
    <dgm:cxn modelId="{6D10C0F1-F892-42FB-8311-2F50565CF25D}" srcId="{CF871A2C-D0E2-4D3C-B8C3-A6778A257664}" destId="{F0C848C1-4B7A-4EE5-A4AF-CCD8E2790F07}" srcOrd="1" destOrd="0" parTransId="{DD58F302-4ABF-406F-99E7-3D94FC5499B7}" sibTransId="{8465E5DD-CD3B-4E90-A08C-AD73F4AFC994}"/>
    <dgm:cxn modelId="{DCB23AFE-22E3-4C8F-B175-7B3636DB0798}" srcId="{03F903F5-E484-47ED-9617-8DB2B731786B}" destId="{CD8EA70B-9576-4A05-8BAD-A07DC1B8E4A4}" srcOrd="1" destOrd="0" parTransId="{24B43E0D-5D34-4370-B50C-B026E27F1748}" sibTransId="{EC7A2C98-2A4E-4272-BAC0-BA79F6839AEB}"/>
    <dgm:cxn modelId="{E969AA4B-5C94-4F1E-9DEC-AEF39F6A4856}" type="presParOf" srcId="{9C3FE148-4EA6-4FBA-A651-52A2391B3517}" destId="{5D7E948F-E5D8-4DB3-B31E-BCB1E03014B6}" srcOrd="0" destOrd="0" presId="urn:microsoft.com/office/officeart/2005/8/layout/hProcess6"/>
    <dgm:cxn modelId="{0DBB25DD-23CC-4BFB-9681-45D8A52AE318}" type="presParOf" srcId="{5D7E948F-E5D8-4DB3-B31E-BCB1E03014B6}" destId="{7BA053CA-FA28-4B20-8926-0D3D74A48D5D}" srcOrd="0" destOrd="0" presId="urn:microsoft.com/office/officeart/2005/8/layout/hProcess6"/>
    <dgm:cxn modelId="{00B8F60F-1FB3-4C66-95AC-517D9D3B65FE}" type="presParOf" srcId="{5D7E948F-E5D8-4DB3-B31E-BCB1E03014B6}" destId="{5640C39E-0B1B-4C11-AF2D-30E909B671BD}" srcOrd="1" destOrd="0" presId="urn:microsoft.com/office/officeart/2005/8/layout/hProcess6"/>
    <dgm:cxn modelId="{38C6322C-7040-484C-9EDB-8C41846909A0}" type="presParOf" srcId="{5D7E948F-E5D8-4DB3-B31E-BCB1E03014B6}" destId="{1C07A095-F9B9-44AC-9962-7C469F71E353}" srcOrd="2" destOrd="0" presId="urn:microsoft.com/office/officeart/2005/8/layout/hProcess6"/>
    <dgm:cxn modelId="{298F55AF-0886-409F-944C-2427F076FE20}" type="presParOf" srcId="{5D7E948F-E5D8-4DB3-B31E-BCB1E03014B6}" destId="{729804C8-00A8-433D-89FC-47B7BAAC5E76}" srcOrd="3" destOrd="0" presId="urn:microsoft.com/office/officeart/2005/8/layout/hProcess6"/>
    <dgm:cxn modelId="{EC0A1BF7-A0D2-444A-80DD-C099223DE458}" type="presParOf" srcId="{9C3FE148-4EA6-4FBA-A651-52A2391B3517}" destId="{0D5D35E1-D035-4293-B5CE-3586E9A88E38}" srcOrd="1" destOrd="0" presId="urn:microsoft.com/office/officeart/2005/8/layout/hProcess6"/>
    <dgm:cxn modelId="{F222AF97-4665-48F0-891F-1C42347CBE72}" type="presParOf" srcId="{9C3FE148-4EA6-4FBA-A651-52A2391B3517}" destId="{88CBC39D-5141-434B-825A-9587FBCE7583}" srcOrd="2" destOrd="0" presId="urn:microsoft.com/office/officeart/2005/8/layout/hProcess6"/>
    <dgm:cxn modelId="{DBC7A3F8-F2A8-4CA3-B9D7-BE2F7BE723FF}" type="presParOf" srcId="{88CBC39D-5141-434B-825A-9587FBCE7583}" destId="{2FA13D66-58BD-48F7-BCAC-26F4401DE204}" srcOrd="0" destOrd="0" presId="urn:microsoft.com/office/officeart/2005/8/layout/hProcess6"/>
    <dgm:cxn modelId="{41C6BDEE-64FF-45E8-ACF7-BA62BE5FD870}" type="presParOf" srcId="{88CBC39D-5141-434B-825A-9587FBCE7583}" destId="{C6656275-0546-4A8B-8B6D-8505ED99C3CB}" srcOrd="1" destOrd="0" presId="urn:microsoft.com/office/officeart/2005/8/layout/hProcess6"/>
    <dgm:cxn modelId="{F0C3378F-B19A-49BE-AD14-A0C55CB69EEB}" type="presParOf" srcId="{88CBC39D-5141-434B-825A-9587FBCE7583}" destId="{5EAC5396-AA9D-47B7-AD0C-FB7B4A2A7197}" srcOrd="2" destOrd="0" presId="urn:microsoft.com/office/officeart/2005/8/layout/hProcess6"/>
    <dgm:cxn modelId="{D7D76382-BB68-474B-A839-B03F9B0D9497}" type="presParOf" srcId="{88CBC39D-5141-434B-825A-9587FBCE7583}" destId="{21AAAB3A-9A99-4E3E-8684-1B4754481467}" srcOrd="3" destOrd="0" presId="urn:microsoft.com/office/officeart/2005/8/layout/hProcess6"/>
    <dgm:cxn modelId="{E0D9C6FD-5ED6-4DC1-8A50-E2625636D447}" type="presParOf" srcId="{9C3FE148-4EA6-4FBA-A651-52A2391B3517}" destId="{FED58A32-7141-45B4-BB4E-8D2AC5AC7461}" srcOrd="3" destOrd="0" presId="urn:microsoft.com/office/officeart/2005/8/layout/hProcess6"/>
    <dgm:cxn modelId="{502D6E34-1BDA-4A2C-9F5E-1C60D7286AA5}" type="presParOf" srcId="{9C3FE148-4EA6-4FBA-A651-52A2391B3517}" destId="{38D62431-0D67-4EB0-A9B3-F69D9DC43600}" srcOrd="4" destOrd="0" presId="urn:microsoft.com/office/officeart/2005/8/layout/hProcess6"/>
    <dgm:cxn modelId="{D374D180-FFC7-4130-A825-C795086C5C83}" type="presParOf" srcId="{38D62431-0D67-4EB0-A9B3-F69D9DC43600}" destId="{AD550AE8-9E15-4658-A07B-B240F4757220}" srcOrd="0" destOrd="0" presId="urn:microsoft.com/office/officeart/2005/8/layout/hProcess6"/>
    <dgm:cxn modelId="{0A5E5200-0AFA-4FE0-A14B-812C2D0FFCAA}" type="presParOf" srcId="{38D62431-0D67-4EB0-A9B3-F69D9DC43600}" destId="{B77EB475-1D7A-497C-979C-BAB6D354CB55}" srcOrd="1" destOrd="0" presId="urn:microsoft.com/office/officeart/2005/8/layout/hProcess6"/>
    <dgm:cxn modelId="{1E5E2579-1313-4B52-B394-086225B158F3}" type="presParOf" srcId="{38D62431-0D67-4EB0-A9B3-F69D9DC43600}" destId="{1579E972-B6F0-403A-9C09-1664CF2D9C90}" srcOrd="2" destOrd="0" presId="urn:microsoft.com/office/officeart/2005/8/layout/hProcess6"/>
    <dgm:cxn modelId="{F3209622-BD68-417C-B45F-799BAC804702}" type="presParOf" srcId="{38D62431-0D67-4EB0-A9B3-F69D9DC43600}" destId="{060099B3-D4A4-4D4D-AED0-B2C12B4CB170}" srcOrd="3" destOrd="0" presId="urn:microsoft.com/office/officeart/2005/8/layout/hProcess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C104DF5-C962-48BD-8B6C-52282EF18C0C}" type="doc">
      <dgm:prSet loTypeId="urn:microsoft.com/office/officeart/2005/8/layout/chevron1" loCatId="process" qsTypeId="urn:microsoft.com/office/officeart/2005/8/quickstyle/simple1" qsCatId="simple" csTypeId="urn:microsoft.com/office/officeart/2005/8/colors/colorful1" csCatId="colorful" phldr="1"/>
      <dgm:spPr/>
    </dgm:pt>
    <dgm:pt modelId="{5FAA8A7B-55E8-45CF-B451-AAB4E0F565D4}">
      <dgm:prSet phldrT="[Text]"/>
      <dgm:spPr/>
      <dgm:t>
        <a:bodyPr/>
        <a:lstStyle/>
        <a:p>
          <a:r>
            <a:rPr lang="en-US" dirty="0"/>
            <a:t>Compliance</a:t>
          </a:r>
        </a:p>
      </dgm:t>
    </dgm:pt>
    <dgm:pt modelId="{BBA2EBEB-65AC-4C3A-9072-ADB6E433F7BB}" type="parTrans" cxnId="{71BC8024-A294-4623-B488-84F906A4CA25}">
      <dgm:prSet/>
      <dgm:spPr/>
      <dgm:t>
        <a:bodyPr/>
        <a:lstStyle/>
        <a:p>
          <a:endParaRPr lang="en-US"/>
        </a:p>
      </dgm:t>
    </dgm:pt>
    <dgm:pt modelId="{DF8CDAF3-2DEE-4BD7-BA1D-70B894920463}" type="sibTrans" cxnId="{71BC8024-A294-4623-B488-84F906A4CA25}">
      <dgm:prSet/>
      <dgm:spPr/>
      <dgm:t>
        <a:bodyPr/>
        <a:lstStyle/>
        <a:p>
          <a:endParaRPr lang="en-US"/>
        </a:p>
      </dgm:t>
    </dgm:pt>
    <dgm:pt modelId="{550AF047-0BC1-49F4-93C3-E5243540DD8D}">
      <dgm:prSet phldrT="[Text]"/>
      <dgm:spPr/>
      <dgm:t>
        <a:bodyPr/>
        <a:lstStyle/>
        <a:p>
          <a:r>
            <a:rPr lang="en-US" dirty="0"/>
            <a:t>Integration</a:t>
          </a:r>
        </a:p>
      </dgm:t>
    </dgm:pt>
    <dgm:pt modelId="{5C9381BE-D79F-470B-9115-02DF37A53E18}" type="parTrans" cxnId="{F0151A0F-5654-4C5D-9717-D6090147338A}">
      <dgm:prSet/>
      <dgm:spPr/>
      <dgm:t>
        <a:bodyPr/>
        <a:lstStyle/>
        <a:p>
          <a:endParaRPr lang="en-US"/>
        </a:p>
      </dgm:t>
    </dgm:pt>
    <dgm:pt modelId="{7D7B3358-12AC-4729-BF88-584053A4ACC4}" type="sibTrans" cxnId="{F0151A0F-5654-4C5D-9717-D6090147338A}">
      <dgm:prSet/>
      <dgm:spPr/>
      <dgm:t>
        <a:bodyPr/>
        <a:lstStyle/>
        <a:p>
          <a:endParaRPr lang="en-US"/>
        </a:p>
      </dgm:t>
    </dgm:pt>
    <dgm:pt modelId="{49781E8C-C490-46C6-B525-33FD04D622F2}">
      <dgm:prSet phldrT="[Text]"/>
      <dgm:spPr/>
      <dgm:t>
        <a:bodyPr/>
        <a:lstStyle/>
        <a:p>
          <a:r>
            <a:rPr lang="en-US" dirty="0"/>
            <a:t>Transformation</a:t>
          </a:r>
        </a:p>
      </dgm:t>
    </dgm:pt>
    <dgm:pt modelId="{F2982CF5-8D6D-4D22-8C19-34518A2A10C3}" type="parTrans" cxnId="{AA7F3F30-FDE2-479E-BC4C-DE55DA379BAF}">
      <dgm:prSet/>
      <dgm:spPr/>
      <dgm:t>
        <a:bodyPr/>
        <a:lstStyle/>
        <a:p>
          <a:endParaRPr lang="en-US"/>
        </a:p>
      </dgm:t>
    </dgm:pt>
    <dgm:pt modelId="{CCF169A7-D3DE-47C7-B815-E7589B6AC392}" type="sibTrans" cxnId="{AA7F3F30-FDE2-479E-BC4C-DE55DA379BAF}">
      <dgm:prSet/>
      <dgm:spPr/>
      <dgm:t>
        <a:bodyPr/>
        <a:lstStyle/>
        <a:p>
          <a:endParaRPr lang="en-US"/>
        </a:p>
      </dgm:t>
    </dgm:pt>
    <dgm:pt modelId="{08C9AF3B-1C33-441B-8C5A-9CD740EBD3BC}" type="pres">
      <dgm:prSet presAssocID="{7C104DF5-C962-48BD-8B6C-52282EF18C0C}" presName="Name0" presStyleCnt="0">
        <dgm:presLayoutVars>
          <dgm:dir/>
          <dgm:animLvl val="lvl"/>
          <dgm:resizeHandles val="exact"/>
        </dgm:presLayoutVars>
      </dgm:prSet>
      <dgm:spPr/>
    </dgm:pt>
    <dgm:pt modelId="{40FC5388-9BD6-4352-BABD-AB6DEDA90E63}" type="pres">
      <dgm:prSet presAssocID="{5FAA8A7B-55E8-45CF-B451-AAB4E0F565D4}" presName="parTxOnly" presStyleLbl="node1" presStyleIdx="0" presStyleCnt="3">
        <dgm:presLayoutVars>
          <dgm:chMax val="0"/>
          <dgm:chPref val="0"/>
          <dgm:bulletEnabled val="1"/>
        </dgm:presLayoutVars>
      </dgm:prSet>
      <dgm:spPr/>
    </dgm:pt>
    <dgm:pt modelId="{3038FF0A-E368-4176-A305-42B812FA4185}" type="pres">
      <dgm:prSet presAssocID="{DF8CDAF3-2DEE-4BD7-BA1D-70B894920463}" presName="parTxOnlySpace" presStyleCnt="0"/>
      <dgm:spPr/>
    </dgm:pt>
    <dgm:pt modelId="{F0AB12AD-BA98-4F01-ABDE-842147E71B81}" type="pres">
      <dgm:prSet presAssocID="{550AF047-0BC1-49F4-93C3-E5243540DD8D}" presName="parTxOnly" presStyleLbl="node1" presStyleIdx="1" presStyleCnt="3">
        <dgm:presLayoutVars>
          <dgm:chMax val="0"/>
          <dgm:chPref val="0"/>
          <dgm:bulletEnabled val="1"/>
        </dgm:presLayoutVars>
      </dgm:prSet>
      <dgm:spPr/>
    </dgm:pt>
    <dgm:pt modelId="{59C6CE9C-CC1B-4478-BAD3-B40FC8089D07}" type="pres">
      <dgm:prSet presAssocID="{7D7B3358-12AC-4729-BF88-584053A4ACC4}" presName="parTxOnlySpace" presStyleCnt="0"/>
      <dgm:spPr/>
    </dgm:pt>
    <dgm:pt modelId="{ACE0A9E1-D8C3-45FE-8B28-582B0E2B6FDE}" type="pres">
      <dgm:prSet presAssocID="{49781E8C-C490-46C6-B525-33FD04D622F2}" presName="parTxOnly" presStyleLbl="node1" presStyleIdx="2" presStyleCnt="3">
        <dgm:presLayoutVars>
          <dgm:chMax val="0"/>
          <dgm:chPref val="0"/>
          <dgm:bulletEnabled val="1"/>
        </dgm:presLayoutVars>
      </dgm:prSet>
      <dgm:spPr/>
    </dgm:pt>
  </dgm:ptLst>
  <dgm:cxnLst>
    <dgm:cxn modelId="{F0151A0F-5654-4C5D-9717-D6090147338A}" srcId="{7C104DF5-C962-48BD-8B6C-52282EF18C0C}" destId="{550AF047-0BC1-49F4-93C3-E5243540DD8D}" srcOrd="1" destOrd="0" parTransId="{5C9381BE-D79F-470B-9115-02DF37A53E18}" sibTransId="{7D7B3358-12AC-4729-BF88-584053A4ACC4}"/>
    <dgm:cxn modelId="{71BC8024-A294-4623-B488-84F906A4CA25}" srcId="{7C104DF5-C962-48BD-8B6C-52282EF18C0C}" destId="{5FAA8A7B-55E8-45CF-B451-AAB4E0F565D4}" srcOrd="0" destOrd="0" parTransId="{BBA2EBEB-65AC-4C3A-9072-ADB6E433F7BB}" sibTransId="{DF8CDAF3-2DEE-4BD7-BA1D-70B894920463}"/>
    <dgm:cxn modelId="{AA7F3F30-FDE2-479E-BC4C-DE55DA379BAF}" srcId="{7C104DF5-C962-48BD-8B6C-52282EF18C0C}" destId="{49781E8C-C490-46C6-B525-33FD04D622F2}" srcOrd="2" destOrd="0" parTransId="{F2982CF5-8D6D-4D22-8C19-34518A2A10C3}" sibTransId="{CCF169A7-D3DE-47C7-B815-E7589B6AC392}"/>
    <dgm:cxn modelId="{102A2DBA-4FA4-4FF1-9656-A12C37384DEA}" type="presOf" srcId="{550AF047-0BC1-49F4-93C3-E5243540DD8D}" destId="{F0AB12AD-BA98-4F01-ABDE-842147E71B81}" srcOrd="0" destOrd="0" presId="urn:microsoft.com/office/officeart/2005/8/layout/chevron1"/>
    <dgm:cxn modelId="{E1692AC7-B500-4023-BA02-E6A41C2AE177}" type="presOf" srcId="{7C104DF5-C962-48BD-8B6C-52282EF18C0C}" destId="{08C9AF3B-1C33-441B-8C5A-9CD740EBD3BC}" srcOrd="0" destOrd="0" presId="urn:microsoft.com/office/officeart/2005/8/layout/chevron1"/>
    <dgm:cxn modelId="{CC501FDB-3EA5-40F8-A59E-BE7F3A6332DF}" type="presOf" srcId="{49781E8C-C490-46C6-B525-33FD04D622F2}" destId="{ACE0A9E1-D8C3-45FE-8B28-582B0E2B6FDE}" srcOrd="0" destOrd="0" presId="urn:microsoft.com/office/officeart/2005/8/layout/chevron1"/>
    <dgm:cxn modelId="{6022B6DC-9B07-4B04-8915-35C8288C9502}" type="presOf" srcId="{5FAA8A7B-55E8-45CF-B451-AAB4E0F565D4}" destId="{40FC5388-9BD6-4352-BABD-AB6DEDA90E63}" srcOrd="0" destOrd="0" presId="urn:microsoft.com/office/officeart/2005/8/layout/chevron1"/>
    <dgm:cxn modelId="{FAB0AD0D-5137-4E8C-AA03-DB8DF7DADC4B}" type="presParOf" srcId="{08C9AF3B-1C33-441B-8C5A-9CD740EBD3BC}" destId="{40FC5388-9BD6-4352-BABD-AB6DEDA90E63}" srcOrd="0" destOrd="0" presId="urn:microsoft.com/office/officeart/2005/8/layout/chevron1"/>
    <dgm:cxn modelId="{F9614E2F-F891-4F94-94B3-6D83522A337A}" type="presParOf" srcId="{08C9AF3B-1C33-441B-8C5A-9CD740EBD3BC}" destId="{3038FF0A-E368-4176-A305-42B812FA4185}" srcOrd="1" destOrd="0" presId="urn:microsoft.com/office/officeart/2005/8/layout/chevron1"/>
    <dgm:cxn modelId="{6345176E-FB6E-4087-80FE-5E711572DEE0}" type="presParOf" srcId="{08C9AF3B-1C33-441B-8C5A-9CD740EBD3BC}" destId="{F0AB12AD-BA98-4F01-ABDE-842147E71B81}" srcOrd="2" destOrd="0" presId="urn:microsoft.com/office/officeart/2005/8/layout/chevron1"/>
    <dgm:cxn modelId="{105DD9B0-0519-4395-A0CB-1417B46F9018}" type="presParOf" srcId="{08C9AF3B-1C33-441B-8C5A-9CD740EBD3BC}" destId="{59C6CE9C-CC1B-4478-BAD3-B40FC8089D07}" srcOrd="3" destOrd="0" presId="urn:microsoft.com/office/officeart/2005/8/layout/chevron1"/>
    <dgm:cxn modelId="{DE8043E7-639B-4759-A1F5-B196E188AFEE}" type="presParOf" srcId="{08C9AF3B-1C33-441B-8C5A-9CD740EBD3BC}" destId="{ACE0A9E1-D8C3-45FE-8B28-582B0E2B6FDE}"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FA012EF-03A6-405B-82EE-129427F6E859}" type="doc">
      <dgm:prSet loTypeId="urn:microsoft.com/office/officeart/2005/8/layout/process4" loCatId="process" qsTypeId="urn:microsoft.com/office/officeart/2005/8/quickstyle/simple1" qsCatId="simple" csTypeId="urn:microsoft.com/office/officeart/2005/8/colors/accent1_2" csCatId="accent1"/>
      <dgm:spPr/>
      <dgm:t>
        <a:bodyPr/>
        <a:lstStyle/>
        <a:p>
          <a:endParaRPr lang="en-US"/>
        </a:p>
      </dgm:t>
    </dgm:pt>
    <dgm:pt modelId="{B39245D1-F9C9-4C34-ACB6-ABE017F4A4F1}">
      <dgm:prSet custT="1"/>
      <dgm:spPr/>
      <dgm:t>
        <a:bodyPr/>
        <a:lstStyle/>
        <a:p>
          <a:r>
            <a:rPr lang="en-US" sz="3600" b="1" dirty="0"/>
            <a:t>Goals of IEPI</a:t>
          </a:r>
          <a:endParaRPr lang="en-US" sz="3600" dirty="0"/>
        </a:p>
      </dgm:t>
    </dgm:pt>
    <dgm:pt modelId="{A1490BA3-EE4A-4109-9063-47A0CA7B4AA6}" type="parTrans" cxnId="{8AD07A4F-E478-449C-A62A-8607F2213BEC}">
      <dgm:prSet/>
      <dgm:spPr/>
      <dgm:t>
        <a:bodyPr/>
        <a:lstStyle/>
        <a:p>
          <a:endParaRPr lang="en-US"/>
        </a:p>
      </dgm:t>
    </dgm:pt>
    <dgm:pt modelId="{AB71EDAD-F7F8-4D53-B882-6848FA16896E}" type="sibTrans" cxnId="{8AD07A4F-E478-449C-A62A-8607F2213BEC}">
      <dgm:prSet/>
      <dgm:spPr/>
      <dgm:t>
        <a:bodyPr/>
        <a:lstStyle/>
        <a:p>
          <a:endParaRPr lang="en-US"/>
        </a:p>
      </dgm:t>
    </dgm:pt>
    <dgm:pt modelId="{124F3382-DD1C-48BE-9EA6-9F8F31832085}">
      <dgm:prSet/>
      <dgm:spPr/>
      <dgm:t>
        <a:bodyPr/>
        <a:lstStyle/>
        <a:p>
          <a:r>
            <a:rPr lang="en-US"/>
            <a:t>Help colleges increase student achievement and success</a:t>
          </a:r>
        </a:p>
      </dgm:t>
    </dgm:pt>
    <dgm:pt modelId="{E0D24E87-8C91-4BE0-8A87-C5AE6A013A23}" type="parTrans" cxnId="{BEE82159-7B82-4451-BA97-91CBB357E959}">
      <dgm:prSet/>
      <dgm:spPr/>
      <dgm:t>
        <a:bodyPr/>
        <a:lstStyle/>
        <a:p>
          <a:endParaRPr lang="en-US"/>
        </a:p>
      </dgm:t>
    </dgm:pt>
    <dgm:pt modelId="{9CA49F9F-D6B8-4342-864E-31843F1DC6AF}" type="sibTrans" cxnId="{BEE82159-7B82-4451-BA97-91CBB357E959}">
      <dgm:prSet/>
      <dgm:spPr/>
      <dgm:t>
        <a:bodyPr/>
        <a:lstStyle/>
        <a:p>
          <a:endParaRPr lang="en-US"/>
        </a:p>
      </dgm:t>
    </dgm:pt>
    <dgm:pt modelId="{A1E486DB-25DA-4032-AC1C-A97A812A61B6}">
      <dgm:prSet/>
      <dgm:spPr/>
      <dgm:t>
        <a:bodyPr/>
        <a:lstStyle/>
        <a:p>
          <a:r>
            <a:rPr lang="en-US"/>
            <a:t>Help colleges improve fiscal viability, and </a:t>
          </a:r>
        </a:p>
      </dgm:t>
    </dgm:pt>
    <dgm:pt modelId="{3013F5E5-BA3E-47AF-BAE3-81B6C9658D1A}" type="parTrans" cxnId="{3516C28B-8190-4F7B-81B3-FD39FBC4BEBB}">
      <dgm:prSet/>
      <dgm:spPr/>
      <dgm:t>
        <a:bodyPr/>
        <a:lstStyle/>
        <a:p>
          <a:endParaRPr lang="en-US"/>
        </a:p>
      </dgm:t>
    </dgm:pt>
    <dgm:pt modelId="{0E5EF426-4D4D-4CB4-97E7-14E5983CADE2}" type="sibTrans" cxnId="{3516C28B-8190-4F7B-81B3-FD39FBC4BEBB}">
      <dgm:prSet/>
      <dgm:spPr/>
      <dgm:t>
        <a:bodyPr/>
        <a:lstStyle/>
        <a:p>
          <a:endParaRPr lang="en-US"/>
        </a:p>
      </dgm:t>
    </dgm:pt>
    <dgm:pt modelId="{ADEAB5D8-56E7-402B-84EE-FD21A44835DA}">
      <dgm:prSet/>
      <dgm:spPr/>
      <dgm:t>
        <a:bodyPr/>
        <a:lstStyle/>
        <a:p>
          <a:r>
            <a:rPr lang="en-US"/>
            <a:t>Support colleges avoid audit and compliance issues and accreditation sanctions</a:t>
          </a:r>
        </a:p>
      </dgm:t>
    </dgm:pt>
    <dgm:pt modelId="{B5542804-2427-43D7-A523-E3C0A95DF05B}" type="parTrans" cxnId="{6C86E1F1-0451-4B45-BA03-D5604E0CB5D8}">
      <dgm:prSet/>
      <dgm:spPr/>
      <dgm:t>
        <a:bodyPr/>
        <a:lstStyle/>
        <a:p>
          <a:endParaRPr lang="en-US"/>
        </a:p>
      </dgm:t>
    </dgm:pt>
    <dgm:pt modelId="{3B49C149-9EB7-42A1-BD3E-072C51C7F3C9}" type="sibTrans" cxnId="{6C86E1F1-0451-4B45-BA03-D5604E0CB5D8}">
      <dgm:prSet/>
      <dgm:spPr/>
      <dgm:t>
        <a:bodyPr/>
        <a:lstStyle/>
        <a:p>
          <a:endParaRPr lang="en-US"/>
        </a:p>
      </dgm:t>
    </dgm:pt>
    <dgm:pt modelId="{72BBAAE8-AFA6-4F9F-877C-023257212DAC}" type="pres">
      <dgm:prSet presAssocID="{AFA012EF-03A6-405B-82EE-129427F6E859}" presName="Name0" presStyleCnt="0">
        <dgm:presLayoutVars>
          <dgm:dir/>
          <dgm:animLvl val="lvl"/>
          <dgm:resizeHandles val="exact"/>
        </dgm:presLayoutVars>
      </dgm:prSet>
      <dgm:spPr/>
    </dgm:pt>
    <dgm:pt modelId="{0C6D24D6-5A0F-452E-BFB1-CE8D2D4630F5}" type="pres">
      <dgm:prSet presAssocID="{B39245D1-F9C9-4C34-ACB6-ABE017F4A4F1}" presName="boxAndChildren" presStyleCnt="0"/>
      <dgm:spPr/>
    </dgm:pt>
    <dgm:pt modelId="{2257B12A-BA30-4D14-9230-7B862FF4F031}" type="pres">
      <dgm:prSet presAssocID="{B39245D1-F9C9-4C34-ACB6-ABE017F4A4F1}" presName="parentTextBox" presStyleLbl="node1" presStyleIdx="0" presStyleCnt="1"/>
      <dgm:spPr/>
    </dgm:pt>
    <dgm:pt modelId="{7327CCB7-43FD-44E2-BA9A-169382C4AA79}" type="pres">
      <dgm:prSet presAssocID="{B39245D1-F9C9-4C34-ACB6-ABE017F4A4F1}" presName="entireBox" presStyleLbl="node1" presStyleIdx="0" presStyleCnt="1"/>
      <dgm:spPr/>
    </dgm:pt>
    <dgm:pt modelId="{8C855649-470C-4596-B90F-033FEAB8994A}" type="pres">
      <dgm:prSet presAssocID="{B39245D1-F9C9-4C34-ACB6-ABE017F4A4F1}" presName="descendantBox" presStyleCnt="0"/>
      <dgm:spPr/>
    </dgm:pt>
    <dgm:pt modelId="{426F9B54-B352-4D2C-893B-4D8D4EDC8390}" type="pres">
      <dgm:prSet presAssocID="{124F3382-DD1C-48BE-9EA6-9F8F31832085}" presName="childTextBox" presStyleLbl="fgAccFollowNode1" presStyleIdx="0" presStyleCnt="3">
        <dgm:presLayoutVars>
          <dgm:bulletEnabled val="1"/>
        </dgm:presLayoutVars>
      </dgm:prSet>
      <dgm:spPr/>
    </dgm:pt>
    <dgm:pt modelId="{E65FA2C4-9ACE-4B90-B950-46E8CF8891F8}" type="pres">
      <dgm:prSet presAssocID="{A1E486DB-25DA-4032-AC1C-A97A812A61B6}" presName="childTextBox" presStyleLbl="fgAccFollowNode1" presStyleIdx="1" presStyleCnt="3">
        <dgm:presLayoutVars>
          <dgm:bulletEnabled val="1"/>
        </dgm:presLayoutVars>
      </dgm:prSet>
      <dgm:spPr/>
    </dgm:pt>
    <dgm:pt modelId="{0849FC48-5633-40A7-87A4-6688FC9FC5BC}" type="pres">
      <dgm:prSet presAssocID="{ADEAB5D8-56E7-402B-84EE-FD21A44835DA}" presName="childTextBox" presStyleLbl="fgAccFollowNode1" presStyleIdx="2" presStyleCnt="3">
        <dgm:presLayoutVars>
          <dgm:bulletEnabled val="1"/>
        </dgm:presLayoutVars>
      </dgm:prSet>
      <dgm:spPr/>
    </dgm:pt>
  </dgm:ptLst>
  <dgm:cxnLst>
    <dgm:cxn modelId="{88FF991A-278D-4CAE-891F-B55CD3440A1D}" type="presOf" srcId="{B39245D1-F9C9-4C34-ACB6-ABE017F4A4F1}" destId="{7327CCB7-43FD-44E2-BA9A-169382C4AA79}" srcOrd="1" destOrd="0" presId="urn:microsoft.com/office/officeart/2005/8/layout/process4"/>
    <dgm:cxn modelId="{6436E543-1C95-4F9E-BFD9-9B3A646B0946}" type="presOf" srcId="{A1E486DB-25DA-4032-AC1C-A97A812A61B6}" destId="{E65FA2C4-9ACE-4B90-B950-46E8CF8891F8}" srcOrd="0" destOrd="0" presId="urn:microsoft.com/office/officeart/2005/8/layout/process4"/>
    <dgm:cxn modelId="{FA230947-C5E2-4A44-87F6-5A45A30B23D4}" type="presOf" srcId="{ADEAB5D8-56E7-402B-84EE-FD21A44835DA}" destId="{0849FC48-5633-40A7-87A4-6688FC9FC5BC}" srcOrd="0" destOrd="0" presId="urn:microsoft.com/office/officeart/2005/8/layout/process4"/>
    <dgm:cxn modelId="{8AD07A4F-E478-449C-A62A-8607F2213BEC}" srcId="{AFA012EF-03A6-405B-82EE-129427F6E859}" destId="{B39245D1-F9C9-4C34-ACB6-ABE017F4A4F1}" srcOrd="0" destOrd="0" parTransId="{A1490BA3-EE4A-4109-9063-47A0CA7B4AA6}" sibTransId="{AB71EDAD-F7F8-4D53-B882-6848FA16896E}"/>
    <dgm:cxn modelId="{8BF56858-480B-4B45-88BB-F4A9DBE416F2}" type="presOf" srcId="{B39245D1-F9C9-4C34-ACB6-ABE017F4A4F1}" destId="{2257B12A-BA30-4D14-9230-7B862FF4F031}" srcOrd="0" destOrd="0" presId="urn:microsoft.com/office/officeart/2005/8/layout/process4"/>
    <dgm:cxn modelId="{BEE82159-7B82-4451-BA97-91CBB357E959}" srcId="{B39245D1-F9C9-4C34-ACB6-ABE017F4A4F1}" destId="{124F3382-DD1C-48BE-9EA6-9F8F31832085}" srcOrd="0" destOrd="0" parTransId="{E0D24E87-8C91-4BE0-8A87-C5AE6A013A23}" sibTransId="{9CA49F9F-D6B8-4342-864E-31843F1DC6AF}"/>
    <dgm:cxn modelId="{3516C28B-8190-4F7B-81B3-FD39FBC4BEBB}" srcId="{B39245D1-F9C9-4C34-ACB6-ABE017F4A4F1}" destId="{A1E486DB-25DA-4032-AC1C-A97A812A61B6}" srcOrd="1" destOrd="0" parTransId="{3013F5E5-BA3E-47AF-BAE3-81B6C9658D1A}" sibTransId="{0E5EF426-4D4D-4CB4-97E7-14E5983CADE2}"/>
    <dgm:cxn modelId="{4E6B5CBE-989D-4010-AB77-759094096A97}" type="presOf" srcId="{AFA012EF-03A6-405B-82EE-129427F6E859}" destId="{72BBAAE8-AFA6-4F9F-877C-023257212DAC}" srcOrd="0" destOrd="0" presId="urn:microsoft.com/office/officeart/2005/8/layout/process4"/>
    <dgm:cxn modelId="{EFFE53C0-C8F1-476D-B9B5-9E3729C4B8B9}" type="presOf" srcId="{124F3382-DD1C-48BE-9EA6-9F8F31832085}" destId="{426F9B54-B352-4D2C-893B-4D8D4EDC8390}" srcOrd="0" destOrd="0" presId="urn:microsoft.com/office/officeart/2005/8/layout/process4"/>
    <dgm:cxn modelId="{6C86E1F1-0451-4B45-BA03-D5604E0CB5D8}" srcId="{B39245D1-F9C9-4C34-ACB6-ABE017F4A4F1}" destId="{ADEAB5D8-56E7-402B-84EE-FD21A44835DA}" srcOrd="2" destOrd="0" parTransId="{B5542804-2427-43D7-A523-E3C0A95DF05B}" sibTransId="{3B49C149-9EB7-42A1-BD3E-072C51C7F3C9}"/>
    <dgm:cxn modelId="{02365EC1-B5F2-4BC1-9BCE-5A8724847F91}" type="presParOf" srcId="{72BBAAE8-AFA6-4F9F-877C-023257212DAC}" destId="{0C6D24D6-5A0F-452E-BFB1-CE8D2D4630F5}" srcOrd="0" destOrd="0" presId="urn:microsoft.com/office/officeart/2005/8/layout/process4"/>
    <dgm:cxn modelId="{FC39AAE9-8BD2-409C-A9AB-9367F6EB7FC6}" type="presParOf" srcId="{0C6D24D6-5A0F-452E-BFB1-CE8D2D4630F5}" destId="{2257B12A-BA30-4D14-9230-7B862FF4F031}" srcOrd="0" destOrd="0" presId="urn:microsoft.com/office/officeart/2005/8/layout/process4"/>
    <dgm:cxn modelId="{FF6A5CE4-6399-4EBE-BD62-5FDF9604D05A}" type="presParOf" srcId="{0C6D24D6-5A0F-452E-BFB1-CE8D2D4630F5}" destId="{7327CCB7-43FD-44E2-BA9A-169382C4AA79}" srcOrd="1" destOrd="0" presId="urn:microsoft.com/office/officeart/2005/8/layout/process4"/>
    <dgm:cxn modelId="{F3A859C3-C760-4DBE-B7EE-4873FB9B2532}" type="presParOf" srcId="{0C6D24D6-5A0F-452E-BFB1-CE8D2D4630F5}" destId="{8C855649-470C-4596-B90F-033FEAB8994A}" srcOrd="2" destOrd="0" presId="urn:microsoft.com/office/officeart/2005/8/layout/process4"/>
    <dgm:cxn modelId="{E8F71BFA-1C47-4810-8D4B-0EFDBA307D30}" type="presParOf" srcId="{8C855649-470C-4596-B90F-033FEAB8994A}" destId="{426F9B54-B352-4D2C-893B-4D8D4EDC8390}" srcOrd="0" destOrd="0" presId="urn:microsoft.com/office/officeart/2005/8/layout/process4"/>
    <dgm:cxn modelId="{34783928-5362-438D-BCC4-72E01CDFE6D2}" type="presParOf" srcId="{8C855649-470C-4596-B90F-033FEAB8994A}" destId="{E65FA2C4-9ACE-4B90-B950-46E8CF8891F8}" srcOrd="1" destOrd="0" presId="urn:microsoft.com/office/officeart/2005/8/layout/process4"/>
    <dgm:cxn modelId="{50AED1A4-6007-4D00-8449-53C70CEABA36}" type="presParOf" srcId="{8C855649-470C-4596-B90F-033FEAB8994A}" destId="{0849FC48-5633-40A7-87A4-6688FC9FC5BC}" srcOrd="2" destOrd="0" presId="urn:microsoft.com/office/officeart/2005/8/layout/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AA37F12-4E34-4A34-B46F-B0AF5F0AC919}" type="doc">
      <dgm:prSet loTypeId="urn:microsoft.com/office/officeart/2005/8/layout/venn2" loCatId="relationship" qsTypeId="urn:microsoft.com/office/officeart/2005/8/quickstyle/simple1" qsCatId="simple" csTypeId="urn:microsoft.com/office/officeart/2005/8/colors/colorful1" csCatId="colorful" phldr="1"/>
      <dgm:spPr/>
      <dgm:t>
        <a:bodyPr/>
        <a:lstStyle/>
        <a:p>
          <a:endParaRPr lang="en-US"/>
        </a:p>
      </dgm:t>
    </dgm:pt>
    <dgm:pt modelId="{FB3261A3-AF52-4A2F-B78C-F8DD21826A3A}">
      <dgm:prSet phldrT="[Text]"/>
      <dgm:spPr/>
      <dgm:t>
        <a:bodyPr/>
        <a:lstStyle/>
        <a:p>
          <a:r>
            <a:rPr lang="en-US" dirty="0"/>
            <a:t>State</a:t>
          </a:r>
        </a:p>
      </dgm:t>
    </dgm:pt>
    <dgm:pt modelId="{9FFA4C2A-DBE8-4933-AB23-581F8826A345}" type="parTrans" cxnId="{5B731F0E-3243-4681-9199-136ABB7AF86D}">
      <dgm:prSet/>
      <dgm:spPr/>
      <dgm:t>
        <a:bodyPr/>
        <a:lstStyle/>
        <a:p>
          <a:endParaRPr lang="en-US"/>
        </a:p>
      </dgm:t>
    </dgm:pt>
    <dgm:pt modelId="{2D9372FF-0C6B-41DD-8DB9-0F07490CD3F2}" type="sibTrans" cxnId="{5B731F0E-3243-4681-9199-136ABB7AF86D}">
      <dgm:prSet/>
      <dgm:spPr/>
      <dgm:t>
        <a:bodyPr/>
        <a:lstStyle/>
        <a:p>
          <a:endParaRPr lang="en-US"/>
        </a:p>
      </dgm:t>
    </dgm:pt>
    <dgm:pt modelId="{402C927B-4391-4037-8F34-A48E51227A0D}">
      <dgm:prSet phldrT="[Text]"/>
      <dgm:spPr/>
      <dgm:t>
        <a:bodyPr/>
        <a:lstStyle/>
        <a:p>
          <a:r>
            <a:rPr lang="en-US" dirty="0"/>
            <a:t>Associations</a:t>
          </a:r>
        </a:p>
      </dgm:t>
    </dgm:pt>
    <dgm:pt modelId="{A83A14A4-0D93-435C-B0A9-1CC342FCB87F}" type="parTrans" cxnId="{92E7DE77-52D3-4EE3-8BC9-984484FFA960}">
      <dgm:prSet/>
      <dgm:spPr/>
      <dgm:t>
        <a:bodyPr/>
        <a:lstStyle/>
        <a:p>
          <a:endParaRPr lang="en-US"/>
        </a:p>
      </dgm:t>
    </dgm:pt>
    <dgm:pt modelId="{05B5F4F0-6C99-439A-93FD-859648CE24E8}" type="sibTrans" cxnId="{92E7DE77-52D3-4EE3-8BC9-984484FFA960}">
      <dgm:prSet/>
      <dgm:spPr/>
      <dgm:t>
        <a:bodyPr/>
        <a:lstStyle/>
        <a:p>
          <a:endParaRPr lang="en-US"/>
        </a:p>
      </dgm:t>
    </dgm:pt>
    <dgm:pt modelId="{3D08B225-67D7-44F4-9E34-22171BCF9F90}">
      <dgm:prSet phldrT="[Text]"/>
      <dgm:spPr/>
      <dgm:t>
        <a:bodyPr/>
        <a:lstStyle/>
        <a:p>
          <a:r>
            <a:rPr lang="en-US" dirty="0"/>
            <a:t>Districts</a:t>
          </a:r>
        </a:p>
      </dgm:t>
    </dgm:pt>
    <dgm:pt modelId="{30D98BE6-E271-4391-80B0-7BF12BBB0A11}" type="parTrans" cxnId="{A6EA73CC-BA98-4BA2-A829-FAC69067CDF2}">
      <dgm:prSet/>
      <dgm:spPr/>
      <dgm:t>
        <a:bodyPr/>
        <a:lstStyle/>
        <a:p>
          <a:endParaRPr lang="en-US"/>
        </a:p>
      </dgm:t>
    </dgm:pt>
    <dgm:pt modelId="{BB9CC7D2-32AA-4BAE-B85F-C88207781B6F}" type="sibTrans" cxnId="{A6EA73CC-BA98-4BA2-A829-FAC69067CDF2}">
      <dgm:prSet/>
      <dgm:spPr/>
      <dgm:t>
        <a:bodyPr/>
        <a:lstStyle/>
        <a:p>
          <a:endParaRPr lang="en-US"/>
        </a:p>
      </dgm:t>
    </dgm:pt>
    <dgm:pt modelId="{789BDF6C-002A-49FD-B296-48CC24FD19A8}">
      <dgm:prSet phldrT="[Text]"/>
      <dgm:spPr/>
      <dgm:t>
        <a:bodyPr/>
        <a:lstStyle/>
        <a:p>
          <a:r>
            <a:rPr lang="en-US" dirty="0"/>
            <a:t>Colleges</a:t>
          </a:r>
        </a:p>
      </dgm:t>
    </dgm:pt>
    <dgm:pt modelId="{9EDE4E75-185C-4409-A364-8C239C42ADCA}" type="parTrans" cxnId="{0EF19A49-123E-4B45-80B2-FCF6B48F72E3}">
      <dgm:prSet/>
      <dgm:spPr/>
      <dgm:t>
        <a:bodyPr/>
        <a:lstStyle/>
        <a:p>
          <a:endParaRPr lang="en-US"/>
        </a:p>
      </dgm:t>
    </dgm:pt>
    <dgm:pt modelId="{267EAE53-7A2F-46A9-A290-6D941EF899B9}" type="sibTrans" cxnId="{0EF19A49-123E-4B45-80B2-FCF6B48F72E3}">
      <dgm:prSet/>
      <dgm:spPr/>
      <dgm:t>
        <a:bodyPr/>
        <a:lstStyle/>
        <a:p>
          <a:endParaRPr lang="en-US"/>
        </a:p>
      </dgm:t>
    </dgm:pt>
    <dgm:pt modelId="{A91910EE-F47E-4982-A619-02A7DBA9D96E}">
      <dgm:prSet phldrT="[Text]"/>
      <dgm:spPr/>
      <dgm:t>
        <a:bodyPr/>
        <a:lstStyle/>
        <a:p>
          <a:r>
            <a:rPr lang="en-US" dirty="0"/>
            <a:t>Accreditation</a:t>
          </a:r>
        </a:p>
      </dgm:t>
    </dgm:pt>
    <dgm:pt modelId="{2013A2A8-CB30-4AB4-BF8B-EFEDF5780C2D}" type="parTrans" cxnId="{E4379DCA-4340-474C-B2FF-13B265458914}">
      <dgm:prSet/>
      <dgm:spPr/>
      <dgm:t>
        <a:bodyPr/>
        <a:lstStyle/>
        <a:p>
          <a:endParaRPr lang="en-US"/>
        </a:p>
      </dgm:t>
    </dgm:pt>
    <dgm:pt modelId="{48B33D1B-1CB3-4DAF-9ED6-D2735BF8A1F7}" type="sibTrans" cxnId="{E4379DCA-4340-474C-B2FF-13B265458914}">
      <dgm:prSet/>
      <dgm:spPr/>
      <dgm:t>
        <a:bodyPr/>
        <a:lstStyle/>
        <a:p>
          <a:endParaRPr lang="en-US"/>
        </a:p>
      </dgm:t>
    </dgm:pt>
    <dgm:pt modelId="{93BA5D66-EEE1-4440-B463-C449E60C754F}" type="pres">
      <dgm:prSet presAssocID="{AAA37F12-4E34-4A34-B46F-B0AF5F0AC919}" presName="Name0" presStyleCnt="0">
        <dgm:presLayoutVars>
          <dgm:chMax val="7"/>
          <dgm:resizeHandles val="exact"/>
        </dgm:presLayoutVars>
      </dgm:prSet>
      <dgm:spPr/>
    </dgm:pt>
    <dgm:pt modelId="{C2891D7A-B5E8-4DD2-A670-87F09C2AEF55}" type="pres">
      <dgm:prSet presAssocID="{AAA37F12-4E34-4A34-B46F-B0AF5F0AC919}" presName="comp1" presStyleCnt="0"/>
      <dgm:spPr/>
    </dgm:pt>
    <dgm:pt modelId="{6BD28B81-6DCB-40FC-ADB6-3848BFC14097}" type="pres">
      <dgm:prSet presAssocID="{AAA37F12-4E34-4A34-B46F-B0AF5F0AC919}" presName="circle1" presStyleLbl="node1" presStyleIdx="0" presStyleCnt="5"/>
      <dgm:spPr/>
    </dgm:pt>
    <dgm:pt modelId="{60CD2A9A-C015-49CD-877F-6C784D66C59A}" type="pres">
      <dgm:prSet presAssocID="{AAA37F12-4E34-4A34-B46F-B0AF5F0AC919}" presName="c1text" presStyleLbl="node1" presStyleIdx="0" presStyleCnt="5">
        <dgm:presLayoutVars>
          <dgm:bulletEnabled val="1"/>
        </dgm:presLayoutVars>
      </dgm:prSet>
      <dgm:spPr/>
    </dgm:pt>
    <dgm:pt modelId="{8AD08496-E087-48F5-B862-8E8CB8021962}" type="pres">
      <dgm:prSet presAssocID="{AAA37F12-4E34-4A34-B46F-B0AF5F0AC919}" presName="comp2" presStyleCnt="0"/>
      <dgm:spPr/>
    </dgm:pt>
    <dgm:pt modelId="{A0AA8412-F2AA-44C8-A2D2-189FFF20F826}" type="pres">
      <dgm:prSet presAssocID="{AAA37F12-4E34-4A34-B46F-B0AF5F0AC919}" presName="circle2" presStyleLbl="node1" presStyleIdx="1" presStyleCnt="5"/>
      <dgm:spPr/>
    </dgm:pt>
    <dgm:pt modelId="{60E1897C-C1F8-45BB-961F-87CA8E5CD0EE}" type="pres">
      <dgm:prSet presAssocID="{AAA37F12-4E34-4A34-B46F-B0AF5F0AC919}" presName="c2text" presStyleLbl="node1" presStyleIdx="1" presStyleCnt="5">
        <dgm:presLayoutVars>
          <dgm:bulletEnabled val="1"/>
        </dgm:presLayoutVars>
      </dgm:prSet>
      <dgm:spPr/>
    </dgm:pt>
    <dgm:pt modelId="{E0BD7C5C-1D2A-40E6-B54E-5B979C94619B}" type="pres">
      <dgm:prSet presAssocID="{AAA37F12-4E34-4A34-B46F-B0AF5F0AC919}" presName="comp3" presStyleCnt="0"/>
      <dgm:spPr/>
    </dgm:pt>
    <dgm:pt modelId="{B78F43B0-97A1-410F-8E36-020CEB61D3CF}" type="pres">
      <dgm:prSet presAssocID="{AAA37F12-4E34-4A34-B46F-B0AF5F0AC919}" presName="circle3" presStyleLbl="node1" presStyleIdx="2" presStyleCnt="5"/>
      <dgm:spPr/>
    </dgm:pt>
    <dgm:pt modelId="{79B8933E-28A6-4764-A00C-E6BBBE3B80DE}" type="pres">
      <dgm:prSet presAssocID="{AAA37F12-4E34-4A34-B46F-B0AF5F0AC919}" presName="c3text" presStyleLbl="node1" presStyleIdx="2" presStyleCnt="5">
        <dgm:presLayoutVars>
          <dgm:bulletEnabled val="1"/>
        </dgm:presLayoutVars>
      </dgm:prSet>
      <dgm:spPr/>
    </dgm:pt>
    <dgm:pt modelId="{4FAC2381-C702-4223-A590-5A8F61E2C543}" type="pres">
      <dgm:prSet presAssocID="{AAA37F12-4E34-4A34-B46F-B0AF5F0AC919}" presName="comp4" presStyleCnt="0"/>
      <dgm:spPr/>
    </dgm:pt>
    <dgm:pt modelId="{264B9A1D-F4EB-4CB6-B2AE-236F9FB172C6}" type="pres">
      <dgm:prSet presAssocID="{AAA37F12-4E34-4A34-B46F-B0AF5F0AC919}" presName="circle4" presStyleLbl="node1" presStyleIdx="3" presStyleCnt="5"/>
      <dgm:spPr/>
    </dgm:pt>
    <dgm:pt modelId="{1A244A06-B834-4E70-A184-1892FC90411D}" type="pres">
      <dgm:prSet presAssocID="{AAA37F12-4E34-4A34-B46F-B0AF5F0AC919}" presName="c4text" presStyleLbl="node1" presStyleIdx="3" presStyleCnt="5">
        <dgm:presLayoutVars>
          <dgm:bulletEnabled val="1"/>
        </dgm:presLayoutVars>
      </dgm:prSet>
      <dgm:spPr/>
    </dgm:pt>
    <dgm:pt modelId="{641989C1-EED3-4D4C-A13C-C4437672865E}" type="pres">
      <dgm:prSet presAssocID="{AAA37F12-4E34-4A34-B46F-B0AF5F0AC919}" presName="comp5" presStyleCnt="0"/>
      <dgm:spPr/>
    </dgm:pt>
    <dgm:pt modelId="{90AA5429-8DCD-4008-9E79-13CB56A76A2C}" type="pres">
      <dgm:prSet presAssocID="{AAA37F12-4E34-4A34-B46F-B0AF5F0AC919}" presName="circle5" presStyleLbl="node1" presStyleIdx="4" presStyleCnt="5"/>
      <dgm:spPr/>
    </dgm:pt>
    <dgm:pt modelId="{83C345CD-5F48-4BE6-95FE-9DDCB171F086}" type="pres">
      <dgm:prSet presAssocID="{AAA37F12-4E34-4A34-B46F-B0AF5F0AC919}" presName="c5text" presStyleLbl="node1" presStyleIdx="4" presStyleCnt="5">
        <dgm:presLayoutVars>
          <dgm:bulletEnabled val="1"/>
        </dgm:presLayoutVars>
      </dgm:prSet>
      <dgm:spPr/>
    </dgm:pt>
  </dgm:ptLst>
  <dgm:cxnLst>
    <dgm:cxn modelId="{5FCF1D07-A050-48BD-BB39-E91329A708CC}" type="presOf" srcId="{402C927B-4391-4037-8F34-A48E51227A0D}" destId="{B78F43B0-97A1-410F-8E36-020CEB61D3CF}" srcOrd="0" destOrd="0" presId="urn:microsoft.com/office/officeart/2005/8/layout/venn2"/>
    <dgm:cxn modelId="{5B731F0E-3243-4681-9199-136ABB7AF86D}" srcId="{AAA37F12-4E34-4A34-B46F-B0AF5F0AC919}" destId="{FB3261A3-AF52-4A2F-B78C-F8DD21826A3A}" srcOrd="1" destOrd="0" parTransId="{9FFA4C2A-DBE8-4933-AB23-581F8826A345}" sibTransId="{2D9372FF-0C6B-41DD-8DB9-0F07490CD3F2}"/>
    <dgm:cxn modelId="{E3CB8D25-C733-43CA-BA2B-46FB9C4A0D62}" type="presOf" srcId="{3D08B225-67D7-44F4-9E34-22171BCF9F90}" destId="{1A244A06-B834-4E70-A184-1892FC90411D}" srcOrd="1" destOrd="0" presId="urn:microsoft.com/office/officeart/2005/8/layout/venn2"/>
    <dgm:cxn modelId="{8BAE2238-F3DA-490D-9599-DD1D2F6A90EC}" type="presOf" srcId="{402C927B-4391-4037-8F34-A48E51227A0D}" destId="{79B8933E-28A6-4764-A00C-E6BBBE3B80DE}" srcOrd="1" destOrd="0" presId="urn:microsoft.com/office/officeart/2005/8/layout/venn2"/>
    <dgm:cxn modelId="{B675BE46-BA2C-4A84-89E6-33508C924E38}" type="presOf" srcId="{FB3261A3-AF52-4A2F-B78C-F8DD21826A3A}" destId="{60E1897C-C1F8-45BB-961F-87CA8E5CD0EE}" srcOrd="1" destOrd="0" presId="urn:microsoft.com/office/officeart/2005/8/layout/venn2"/>
    <dgm:cxn modelId="{0EF19A49-123E-4B45-80B2-FCF6B48F72E3}" srcId="{AAA37F12-4E34-4A34-B46F-B0AF5F0AC919}" destId="{789BDF6C-002A-49FD-B296-48CC24FD19A8}" srcOrd="4" destOrd="0" parTransId="{9EDE4E75-185C-4409-A364-8C239C42ADCA}" sibTransId="{267EAE53-7A2F-46A9-A290-6D941EF899B9}"/>
    <dgm:cxn modelId="{EAD94D51-6BB6-45BE-83AF-7A7EFA080C70}" type="presOf" srcId="{FB3261A3-AF52-4A2F-B78C-F8DD21826A3A}" destId="{A0AA8412-F2AA-44C8-A2D2-189FFF20F826}" srcOrd="0" destOrd="0" presId="urn:microsoft.com/office/officeart/2005/8/layout/venn2"/>
    <dgm:cxn modelId="{4B304956-F34D-449A-9578-344DCF835407}" type="presOf" srcId="{A91910EE-F47E-4982-A619-02A7DBA9D96E}" destId="{6BD28B81-6DCB-40FC-ADB6-3848BFC14097}" srcOrd="0" destOrd="0" presId="urn:microsoft.com/office/officeart/2005/8/layout/venn2"/>
    <dgm:cxn modelId="{92E7DE77-52D3-4EE3-8BC9-984484FFA960}" srcId="{AAA37F12-4E34-4A34-B46F-B0AF5F0AC919}" destId="{402C927B-4391-4037-8F34-A48E51227A0D}" srcOrd="2" destOrd="0" parTransId="{A83A14A4-0D93-435C-B0A9-1CC342FCB87F}" sibTransId="{05B5F4F0-6C99-439A-93FD-859648CE24E8}"/>
    <dgm:cxn modelId="{A1066AB1-3B62-43A8-80ED-CA93AA95AD7B}" type="presOf" srcId="{A91910EE-F47E-4982-A619-02A7DBA9D96E}" destId="{60CD2A9A-C015-49CD-877F-6C784D66C59A}" srcOrd="1" destOrd="0" presId="urn:microsoft.com/office/officeart/2005/8/layout/venn2"/>
    <dgm:cxn modelId="{1203B2B4-A2DA-446B-9C41-7092CAB53E9E}" type="presOf" srcId="{AAA37F12-4E34-4A34-B46F-B0AF5F0AC919}" destId="{93BA5D66-EEE1-4440-B463-C449E60C754F}" srcOrd="0" destOrd="0" presId="urn:microsoft.com/office/officeart/2005/8/layout/venn2"/>
    <dgm:cxn modelId="{A26D00BF-AAD3-42AF-8D4D-5D2164FD508A}" type="presOf" srcId="{789BDF6C-002A-49FD-B296-48CC24FD19A8}" destId="{83C345CD-5F48-4BE6-95FE-9DDCB171F086}" srcOrd="1" destOrd="0" presId="urn:microsoft.com/office/officeart/2005/8/layout/venn2"/>
    <dgm:cxn modelId="{E4379DCA-4340-474C-B2FF-13B265458914}" srcId="{AAA37F12-4E34-4A34-B46F-B0AF5F0AC919}" destId="{A91910EE-F47E-4982-A619-02A7DBA9D96E}" srcOrd="0" destOrd="0" parTransId="{2013A2A8-CB30-4AB4-BF8B-EFEDF5780C2D}" sibTransId="{48B33D1B-1CB3-4DAF-9ED6-D2735BF8A1F7}"/>
    <dgm:cxn modelId="{A6EA73CC-BA98-4BA2-A829-FAC69067CDF2}" srcId="{AAA37F12-4E34-4A34-B46F-B0AF5F0AC919}" destId="{3D08B225-67D7-44F4-9E34-22171BCF9F90}" srcOrd="3" destOrd="0" parTransId="{30D98BE6-E271-4391-80B0-7BF12BBB0A11}" sibTransId="{BB9CC7D2-32AA-4BAE-B85F-C88207781B6F}"/>
    <dgm:cxn modelId="{7CD962EE-C9F4-4303-95C6-D561FEAE020C}" type="presOf" srcId="{3D08B225-67D7-44F4-9E34-22171BCF9F90}" destId="{264B9A1D-F4EB-4CB6-B2AE-236F9FB172C6}" srcOrd="0" destOrd="0" presId="urn:microsoft.com/office/officeart/2005/8/layout/venn2"/>
    <dgm:cxn modelId="{1BDAADFA-F827-462A-9899-FD9726715E36}" type="presOf" srcId="{789BDF6C-002A-49FD-B296-48CC24FD19A8}" destId="{90AA5429-8DCD-4008-9E79-13CB56A76A2C}" srcOrd="0" destOrd="0" presId="urn:microsoft.com/office/officeart/2005/8/layout/venn2"/>
    <dgm:cxn modelId="{C50047CC-D8E9-458B-86EA-3AECC9A86111}" type="presParOf" srcId="{93BA5D66-EEE1-4440-B463-C449E60C754F}" destId="{C2891D7A-B5E8-4DD2-A670-87F09C2AEF55}" srcOrd="0" destOrd="0" presId="urn:microsoft.com/office/officeart/2005/8/layout/venn2"/>
    <dgm:cxn modelId="{401FF6F8-541A-4E04-9D45-C0B04F74A2B6}" type="presParOf" srcId="{C2891D7A-B5E8-4DD2-A670-87F09C2AEF55}" destId="{6BD28B81-6DCB-40FC-ADB6-3848BFC14097}" srcOrd="0" destOrd="0" presId="urn:microsoft.com/office/officeart/2005/8/layout/venn2"/>
    <dgm:cxn modelId="{E5E13614-AC95-40E7-BC17-1E03026E45D0}" type="presParOf" srcId="{C2891D7A-B5E8-4DD2-A670-87F09C2AEF55}" destId="{60CD2A9A-C015-49CD-877F-6C784D66C59A}" srcOrd="1" destOrd="0" presId="urn:microsoft.com/office/officeart/2005/8/layout/venn2"/>
    <dgm:cxn modelId="{F4504E54-0651-4E06-89F8-C505BEACC6B6}" type="presParOf" srcId="{93BA5D66-EEE1-4440-B463-C449E60C754F}" destId="{8AD08496-E087-48F5-B862-8E8CB8021962}" srcOrd="1" destOrd="0" presId="urn:microsoft.com/office/officeart/2005/8/layout/venn2"/>
    <dgm:cxn modelId="{574DBDFD-010A-4C09-A5A3-98069050A0A6}" type="presParOf" srcId="{8AD08496-E087-48F5-B862-8E8CB8021962}" destId="{A0AA8412-F2AA-44C8-A2D2-189FFF20F826}" srcOrd="0" destOrd="0" presId="urn:microsoft.com/office/officeart/2005/8/layout/venn2"/>
    <dgm:cxn modelId="{A8C34A65-D7EA-4495-B9FC-FC3524A0CAE9}" type="presParOf" srcId="{8AD08496-E087-48F5-B862-8E8CB8021962}" destId="{60E1897C-C1F8-45BB-961F-87CA8E5CD0EE}" srcOrd="1" destOrd="0" presId="urn:microsoft.com/office/officeart/2005/8/layout/venn2"/>
    <dgm:cxn modelId="{4E9C374E-E264-4625-B00A-F1DA14A89BC2}" type="presParOf" srcId="{93BA5D66-EEE1-4440-B463-C449E60C754F}" destId="{E0BD7C5C-1D2A-40E6-B54E-5B979C94619B}" srcOrd="2" destOrd="0" presId="urn:microsoft.com/office/officeart/2005/8/layout/venn2"/>
    <dgm:cxn modelId="{2C6C2726-3A10-4E82-B575-6B6508D6912C}" type="presParOf" srcId="{E0BD7C5C-1D2A-40E6-B54E-5B979C94619B}" destId="{B78F43B0-97A1-410F-8E36-020CEB61D3CF}" srcOrd="0" destOrd="0" presId="urn:microsoft.com/office/officeart/2005/8/layout/venn2"/>
    <dgm:cxn modelId="{3626F63D-ED16-4286-9097-07D87369AE3F}" type="presParOf" srcId="{E0BD7C5C-1D2A-40E6-B54E-5B979C94619B}" destId="{79B8933E-28A6-4764-A00C-E6BBBE3B80DE}" srcOrd="1" destOrd="0" presId="urn:microsoft.com/office/officeart/2005/8/layout/venn2"/>
    <dgm:cxn modelId="{DC29407D-20C9-4A33-85E0-381CDBA6790C}" type="presParOf" srcId="{93BA5D66-EEE1-4440-B463-C449E60C754F}" destId="{4FAC2381-C702-4223-A590-5A8F61E2C543}" srcOrd="3" destOrd="0" presId="urn:microsoft.com/office/officeart/2005/8/layout/venn2"/>
    <dgm:cxn modelId="{FB09DF8E-3266-4DC7-A096-3323B56C2D18}" type="presParOf" srcId="{4FAC2381-C702-4223-A590-5A8F61E2C543}" destId="{264B9A1D-F4EB-4CB6-B2AE-236F9FB172C6}" srcOrd="0" destOrd="0" presId="urn:microsoft.com/office/officeart/2005/8/layout/venn2"/>
    <dgm:cxn modelId="{6C008DFB-7DCD-4B2D-887A-5DA244B6C218}" type="presParOf" srcId="{4FAC2381-C702-4223-A590-5A8F61E2C543}" destId="{1A244A06-B834-4E70-A184-1892FC90411D}" srcOrd="1" destOrd="0" presId="urn:microsoft.com/office/officeart/2005/8/layout/venn2"/>
    <dgm:cxn modelId="{5C0BD0DB-812F-4193-A31E-24AE730D1E3E}" type="presParOf" srcId="{93BA5D66-EEE1-4440-B463-C449E60C754F}" destId="{641989C1-EED3-4D4C-A13C-C4437672865E}" srcOrd="4" destOrd="0" presId="urn:microsoft.com/office/officeart/2005/8/layout/venn2"/>
    <dgm:cxn modelId="{05CBAD33-F755-4B41-A0EE-E28E4854B2EB}" type="presParOf" srcId="{641989C1-EED3-4D4C-A13C-C4437672865E}" destId="{90AA5429-8DCD-4008-9E79-13CB56A76A2C}" srcOrd="0" destOrd="0" presId="urn:microsoft.com/office/officeart/2005/8/layout/venn2"/>
    <dgm:cxn modelId="{57A885E2-5C39-4CE6-9439-A5158AC23D1C}" type="presParOf" srcId="{641989C1-EED3-4D4C-A13C-C4437672865E}" destId="{83C345CD-5F48-4BE6-95FE-9DDCB171F086}" srcOrd="1" destOrd="0" presId="urn:microsoft.com/office/officeart/2005/8/layout/venn2"/>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DEE44F4-0563-40EE-8D45-B26015BE4219}"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A8C461EC-4E83-4DF6-BAE2-B7ED017F32C7}">
      <dgm:prSet phldrT="[Text]" custT="1"/>
      <dgm:spPr/>
      <dgm:t>
        <a:bodyPr/>
        <a:lstStyle/>
        <a:p>
          <a:r>
            <a:rPr lang="en-US" sz="2300" dirty="0">
              <a:solidFill>
                <a:schemeClr val="bg1"/>
              </a:solidFill>
            </a:rPr>
            <a:t>Unapologetically student-centered</a:t>
          </a:r>
        </a:p>
      </dgm:t>
    </dgm:pt>
    <dgm:pt modelId="{D85A1973-C999-426E-A623-7C7BA48B231E}" type="parTrans" cxnId="{7FC55158-D322-425B-8210-64AAFE233DAA}">
      <dgm:prSet/>
      <dgm:spPr/>
      <dgm:t>
        <a:bodyPr/>
        <a:lstStyle/>
        <a:p>
          <a:endParaRPr lang="en-US"/>
        </a:p>
      </dgm:t>
    </dgm:pt>
    <dgm:pt modelId="{13293DBA-4B64-4982-ADA8-E21C27BE3E29}" type="sibTrans" cxnId="{7FC55158-D322-425B-8210-64AAFE233DAA}">
      <dgm:prSet/>
      <dgm:spPr/>
      <dgm:t>
        <a:bodyPr/>
        <a:lstStyle/>
        <a:p>
          <a:endParaRPr lang="en-US"/>
        </a:p>
      </dgm:t>
    </dgm:pt>
    <dgm:pt modelId="{69C42C3E-1685-4BCC-978A-12E7ADB1B0CD}">
      <dgm:prSet phldrT="[Text]" custT="1"/>
      <dgm:spPr/>
      <dgm:t>
        <a:bodyPr/>
        <a:lstStyle/>
        <a:p>
          <a:r>
            <a:rPr lang="en-US" sz="2300" dirty="0">
              <a:solidFill>
                <a:schemeClr val="bg1"/>
              </a:solidFill>
            </a:rPr>
            <a:t>Equity-aligned &amp; evidence-based</a:t>
          </a:r>
        </a:p>
      </dgm:t>
    </dgm:pt>
    <dgm:pt modelId="{67024030-40D3-4496-925D-19FE07C6C424}" type="parTrans" cxnId="{0785BA86-2494-4A66-9E0C-59CC1221C04C}">
      <dgm:prSet/>
      <dgm:spPr/>
      <dgm:t>
        <a:bodyPr/>
        <a:lstStyle/>
        <a:p>
          <a:endParaRPr lang="en-US"/>
        </a:p>
      </dgm:t>
    </dgm:pt>
    <dgm:pt modelId="{5F999BE3-11C2-4AF2-9601-46ABC0466EEB}" type="sibTrans" cxnId="{0785BA86-2494-4A66-9E0C-59CC1221C04C}">
      <dgm:prSet/>
      <dgm:spPr/>
      <dgm:t>
        <a:bodyPr/>
        <a:lstStyle/>
        <a:p>
          <a:endParaRPr lang="en-US"/>
        </a:p>
      </dgm:t>
    </dgm:pt>
    <dgm:pt modelId="{F59C4FED-4F9D-4F36-9880-75B96B33753E}">
      <dgm:prSet phldrT="[Text]" custT="1"/>
      <dgm:spPr/>
      <dgm:t>
        <a:bodyPr/>
        <a:lstStyle/>
        <a:p>
          <a:r>
            <a:rPr lang="en-US" sz="2300" dirty="0">
              <a:solidFill>
                <a:schemeClr val="bg1"/>
              </a:solidFill>
            </a:rPr>
            <a:t>Practitioner led &amp; actionable</a:t>
          </a:r>
        </a:p>
      </dgm:t>
    </dgm:pt>
    <dgm:pt modelId="{AAAAD2DD-FF41-410E-ABBA-79AA5CD2CAB1}" type="parTrans" cxnId="{5B754419-41F9-4B00-BBC7-D37D7FAF5377}">
      <dgm:prSet/>
      <dgm:spPr/>
      <dgm:t>
        <a:bodyPr/>
        <a:lstStyle/>
        <a:p>
          <a:endParaRPr lang="en-US"/>
        </a:p>
      </dgm:t>
    </dgm:pt>
    <dgm:pt modelId="{75AA84F8-763F-4A0F-A76C-B09F0AB06927}" type="sibTrans" cxnId="{5B754419-41F9-4B00-BBC7-D37D7FAF5377}">
      <dgm:prSet/>
      <dgm:spPr/>
      <dgm:t>
        <a:bodyPr/>
        <a:lstStyle/>
        <a:p>
          <a:endParaRPr lang="en-US"/>
        </a:p>
      </dgm:t>
    </dgm:pt>
    <dgm:pt modelId="{B38466DF-B127-48DD-991C-71DB5E4AD306}">
      <dgm:prSet phldrT="[Text]" custT="1"/>
      <dgm:spPr/>
      <dgm:t>
        <a:bodyPr/>
        <a:lstStyle/>
        <a:p>
          <a:r>
            <a:rPr lang="en-US" sz="2300" dirty="0">
              <a:solidFill>
                <a:schemeClr val="bg1"/>
              </a:solidFill>
            </a:rPr>
            <a:t>Aligned with the needs of the Field</a:t>
          </a:r>
        </a:p>
      </dgm:t>
    </dgm:pt>
    <dgm:pt modelId="{C92EEF3C-FA2B-425C-A42D-A7BBA1A67828}" type="parTrans" cxnId="{18352E2E-4F0A-4632-82B9-9CD3BF699E50}">
      <dgm:prSet/>
      <dgm:spPr/>
      <dgm:t>
        <a:bodyPr/>
        <a:lstStyle/>
        <a:p>
          <a:endParaRPr lang="en-US"/>
        </a:p>
      </dgm:t>
    </dgm:pt>
    <dgm:pt modelId="{C03251FF-F004-4671-B908-000BAB763341}" type="sibTrans" cxnId="{18352E2E-4F0A-4632-82B9-9CD3BF699E50}">
      <dgm:prSet/>
      <dgm:spPr/>
      <dgm:t>
        <a:bodyPr/>
        <a:lstStyle/>
        <a:p>
          <a:endParaRPr lang="en-US"/>
        </a:p>
      </dgm:t>
    </dgm:pt>
    <dgm:pt modelId="{E1BA4BF9-B63F-4E03-99EE-731EF9FD657A}">
      <dgm:prSet phldrT="[Text]" custT="1"/>
      <dgm:spPr/>
      <dgm:t>
        <a:bodyPr/>
        <a:lstStyle/>
        <a:p>
          <a:r>
            <a:rPr lang="en-US" sz="2300" dirty="0">
              <a:solidFill>
                <a:schemeClr val="bg1"/>
              </a:solidFill>
            </a:rPr>
            <a:t>Goal oriented &amp; systems focused</a:t>
          </a:r>
        </a:p>
      </dgm:t>
    </dgm:pt>
    <dgm:pt modelId="{2D1215EE-77C3-4517-9DBC-CB5B01EC5660}" type="parTrans" cxnId="{638C50BB-453C-4123-8A8A-7144184AAD17}">
      <dgm:prSet/>
      <dgm:spPr/>
      <dgm:t>
        <a:bodyPr/>
        <a:lstStyle/>
        <a:p>
          <a:endParaRPr lang="en-US"/>
        </a:p>
      </dgm:t>
    </dgm:pt>
    <dgm:pt modelId="{A1871F49-1BB0-4B52-BC59-933329C54817}" type="sibTrans" cxnId="{638C50BB-453C-4123-8A8A-7144184AAD17}">
      <dgm:prSet/>
      <dgm:spPr/>
      <dgm:t>
        <a:bodyPr/>
        <a:lstStyle/>
        <a:p>
          <a:endParaRPr lang="en-US"/>
        </a:p>
      </dgm:t>
    </dgm:pt>
    <dgm:pt modelId="{0BCB579B-0215-4357-AFCF-07A370D9ABBB}">
      <dgm:prSet phldrT="[Text]" custT="1"/>
      <dgm:spPr/>
      <dgm:t>
        <a:bodyPr/>
        <a:lstStyle/>
        <a:p>
          <a:r>
            <a:rPr lang="en-US" sz="2300" dirty="0">
              <a:solidFill>
                <a:schemeClr val="bg1"/>
              </a:solidFill>
            </a:rPr>
            <a:t>Data informed decision-making</a:t>
          </a:r>
        </a:p>
      </dgm:t>
    </dgm:pt>
    <dgm:pt modelId="{B5092B31-090C-43A2-B6F4-CE7D1F8D48A7}" type="parTrans" cxnId="{D8236133-C706-4A13-9E07-2AA48ED2DD20}">
      <dgm:prSet/>
      <dgm:spPr/>
      <dgm:t>
        <a:bodyPr/>
        <a:lstStyle/>
        <a:p>
          <a:endParaRPr lang="en-US"/>
        </a:p>
      </dgm:t>
    </dgm:pt>
    <dgm:pt modelId="{39F0DE46-04FF-40A5-AD2E-9E0E3F00EB08}" type="sibTrans" cxnId="{D8236133-C706-4A13-9E07-2AA48ED2DD20}">
      <dgm:prSet/>
      <dgm:spPr/>
      <dgm:t>
        <a:bodyPr/>
        <a:lstStyle/>
        <a:p>
          <a:endParaRPr lang="en-US"/>
        </a:p>
      </dgm:t>
    </dgm:pt>
    <dgm:pt modelId="{5EB2842E-AA5D-4716-B20A-ACFF9A147895}" type="pres">
      <dgm:prSet presAssocID="{4DEE44F4-0563-40EE-8D45-B26015BE4219}" presName="linear" presStyleCnt="0">
        <dgm:presLayoutVars>
          <dgm:dir/>
          <dgm:animLvl val="lvl"/>
          <dgm:resizeHandles val="exact"/>
        </dgm:presLayoutVars>
      </dgm:prSet>
      <dgm:spPr/>
    </dgm:pt>
    <dgm:pt modelId="{9E2FFCAE-C0C8-446A-98F5-50F66D60BF86}" type="pres">
      <dgm:prSet presAssocID="{A8C461EC-4E83-4DF6-BAE2-B7ED017F32C7}" presName="parentLin" presStyleCnt="0"/>
      <dgm:spPr/>
    </dgm:pt>
    <dgm:pt modelId="{5DFDB552-8F34-4163-8D89-81F16B13E49A}" type="pres">
      <dgm:prSet presAssocID="{A8C461EC-4E83-4DF6-BAE2-B7ED017F32C7}" presName="parentLeftMargin" presStyleLbl="node1" presStyleIdx="0" presStyleCnt="6"/>
      <dgm:spPr/>
    </dgm:pt>
    <dgm:pt modelId="{74D68250-D3DF-40E0-B1F0-94E54DC8E42D}" type="pres">
      <dgm:prSet presAssocID="{A8C461EC-4E83-4DF6-BAE2-B7ED017F32C7}" presName="parentText" presStyleLbl="node1" presStyleIdx="0" presStyleCnt="6">
        <dgm:presLayoutVars>
          <dgm:chMax val="0"/>
          <dgm:bulletEnabled val="1"/>
        </dgm:presLayoutVars>
      </dgm:prSet>
      <dgm:spPr/>
    </dgm:pt>
    <dgm:pt modelId="{88EA717F-6520-47DD-B312-46B3F44249B1}" type="pres">
      <dgm:prSet presAssocID="{A8C461EC-4E83-4DF6-BAE2-B7ED017F32C7}" presName="negativeSpace" presStyleCnt="0"/>
      <dgm:spPr/>
    </dgm:pt>
    <dgm:pt modelId="{B23445C3-51A3-4A46-8AB8-331691F94907}" type="pres">
      <dgm:prSet presAssocID="{A8C461EC-4E83-4DF6-BAE2-B7ED017F32C7}" presName="childText" presStyleLbl="conFgAcc1" presStyleIdx="0" presStyleCnt="6">
        <dgm:presLayoutVars>
          <dgm:bulletEnabled val="1"/>
        </dgm:presLayoutVars>
      </dgm:prSet>
      <dgm:spPr/>
    </dgm:pt>
    <dgm:pt modelId="{EA593095-2E2F-434A-B953-B0218D217DB8}" type="pres">
      <dgm:prSet presAssocID="{13293DBA-4B64-4982-ADA8-E21C27BE3E29}" presName="spaceBetweenRectangles" presStyleCnt="0"/>
      <dgm:spPr/>
    </dgm:pt>
    <dgm:pt modelId="{0CE229BC-B254-4944-B988-227A4A842504}" type="pres">
      <dgm:prSet presAssocID="{69C42C3E-1685-4BCC-978A-12E7ADB1B0CD}" presName="parentLin" presStyleCnt="0"/>
      <dgm:spPr/>
    </dgm:pt>
    <dgm:pt modelId="{443D733A-DDED-442B-AB41-11C72F1BE26C}" type="pres">
      <dgm:prSet presAssocID="{69C42C3E-1685-4BCC-978A-12E7ADB1B0CD}" presName="parentLeftMargin" presStyleLbl="node1" presStyleIdx="0" presStyleCnt="6"/>
      <dgm:spPr/>
    </dgm:pt>
    <dgm:pt modelId="{5389A682-E699-4809-B2DC-B1720CFBA0FD}" type="pres">
      <dgm:prSet presAssocID="{69C42C3E-1685-4BCC-978A-12E7ADB1B0CD}" presName="parentText" presStyleLbl="node1" presStyleIdx="1" presStyleCnt="6">
        <dgm:presLayoutVars>
          <dgm:chMax val="0"/>
          <dgm:bulletEnabled val="1"/>
        </dgm:presLayoutVars>
      </dgm:prSet>
      <dgm:spPr/>
    </dgm:pt>
    <dgm:pt modelId="{120DD80B-93CF-4FB0-AB21-48C4B7208CB0}" type="pres">
      <dgm:prSet presAssocID="{69C42C3E-1685-4BCC-978A-12E7ADB1B0CD}" presName="negativeSpace" presStyleCnt="0"/>
      <dgm:spPr/>
    </dgm:pt>
    <dgm:pt modelId="{C1E02623-66AA-4F14-A6FB-DAE496306A8F}" type="pres">
      <dgm:prSet presAssocID="{69C42C3E-1685-4BCC-978A-12E7ADB1B0CD}" presName="childText" presStyleLbl="conFgAcc1" presStyleIdx="1" presStyleCnt="6">
        <dgm:presLayoutVars>
          <dgm:bulletEnabled val="1"/>
        </dgm:presLayoutVars>
      </dgm:prSet>
      <dgm:spPr/>
    </dgm:pt>
    <dgm:pt modelId="{13A711B5-F0EC-4DFA-B540-8D3C79214BFE}" type="pres">
      <dgm:prSet presAssocID="{5F999BE3-11C2-4AF2-9601-46ABC0466EEB}" presName="spaceBetweenRectangles" presStyleCnt="0"/>
      <dgm:spPr/>
    </dgm:pt>
    <dgm:pt modelId="{7F863993-129E-4FC5-AEDE-87BABC848533}" type="pres">
      <dgm:prSet presAssocID="{B38466DF-B127-48DD-991C-71DB5E4AD306}" presName="parentLin" presStyleCnt="0"/>
      <dgm:spPr/>
    </dgm:pt>
    <dgm:pt modelId="{2F63DEBB-8D08-44C4-BABE-9E3D2272CC39}" type="pres">
      <dgm:prSet presAssocID="{B38466DF-B127-48DD-991C-71DB5E4AD306}" presName="parentLeftMargin" presStyleLbl="node1" presStyleIdx="1" presStyleCnt="6"/>
      <dgm:spPr/>
    </dgm:pt>
    <dgm:pt modelId="{36C64D44-5B10-443D-A8D3-5ADCC66B02E1}" type="pres">
      <dgm:prSet presAssocID="{B38466DF-B127-48DD-991C-71DB5E4AD306}" presName="parentText" presStyleLbl="node1" presStyleIdx="2" presStyleCnt="6">
        <dgm:presLayoutVars>
          <dgm:chMax val="0"/>
          <dgm:bulletEnabled val="1"/>
        </dgm:presLayoutVars>
      </dgm:prSet>
      <dgm:spPr/>
    </dgm:pt>
    <dgm:pt modelId="{8FEBDFE4-B415-4DE3-A3CA-99E87C91BA22}" type="pres">
      <dgm:prSet presAssocID="{B38466DF-B127-48DD-991C-71DB5E4AD306}" presName="negativeSpace" presStyleCnt="0"/>
      <dgm:spPr/>
    </dgm:pt>
    <dgm:pt modelId="{22AF2525-ECFE-4DB0-A36F-E0E6E1F4E518}" type="pres">
      <dgm:prSet presAssocID="{B38466DF-B127-48DD-991C-71DB5E4AD306}" presName="childText" presStyleLbl="conFgAcc1" presStyleIdx="2" presStyleCnt="6">
        <dgm:presLayoutVars>
          <dgm:bulletEnabled val="1"/>
        </dgm:presLayoutVars>
      </dgm:prSet>
      <dgm:spPr/>
    </dgm:pt>
    <dgm:pt modelId="{11BE4F06-6134-48A7-9120-934AF9887D52}" type="pres">
      <dgm:prSet presAssocID="{C03251FF-F004-4671-B908-000BAB763341}" presName="spaceBetweenRectangles" presStyleCnt="0"/>
      <dgm:spPr/>
    </dgm:pt>
    <dgm:pt modelId="{2099BE11-D552-4DC3-BC86-DDA57D6E8EC7}" type="pres">
      <dgm:prSet presAssocID="{E1BA4BF9-B63F-4E03-99EE-731EF9FD657A}" presName="parentLin" presStyleCnt="0"/>
      <dgm:spPr/>
    </dgm:pt>
    <dgm:pt modelId="{4CE9AE28-60D1-408D-8A55-42F866914514}" type="pres">
      <dgm:prSet presAssocID="{E1BA4BF9-B63F-4E03-99EE-731EF9FD657A}" presName="parentLeftMargin" presStyleLbl="node1" presStyleIdx="2" presStyleCnt="6"/>
      <dgm:spPr/>
    </dgm:pt>
    <dgm:pt modelId="{461ABB70-C997-48C2-B18D-39959D5809DF}" type="pres">
      <dgm:prSet presAssocID="{E1BA4BF9-B63F-4E03-99EE-731EF9FD657A}" presName="parentText" presStyleLbl="node1" presStyleIdx="3" presStyleCnt="6">
        <dgm:presLayoutVars>
          <dgm:chMax val="0"/>
          <dgm:bulletEnabled val="1"/>
        </dgm:presLayoutVars>
      </dgm:prSet>
      <dgm:spPr/>
    </dgm:pt>
    <dgm:pt modelId="{21C77A70-1CBC-4E59-AF3A-2FFC3B5CCAD0}" type="pres">
      <dgm:prSet presAssocID="{E1BA4BF9-B63F-4E03-99EE-731EF9FD657A}" presName="negativeSpace" presStyleCnt="0"/>
      <dgm:spPr/>
    </dgm:pt>
    <dgm:pt modelId="{6623ECC8-8268-4148-9CDC-04BCCC23EE27}" type="pres">
      <dgm:prSet presAssocID="{E1BA4BF9-B63F-4E03-99EE-731EF9FD657A}" presName="childText" presStyleLbl="conFgAcc1" presStyleIdx="3" presStyleCnt="6">
        <dgm:presLayoutVars>
          <dgm:bulletEnabled val="1"/>
        </dgm:presLayoutVars>
      </dgm:prSet>
      <dgm:spPr/>
    </dgm:pt>
    <dgm:pt modelId="{400EE0FE-5401-49C8-80CD-F48E4C63120E}" type="pres">
      <dgm:prSet presAssocID="{A1871F49-1BB0-4B52-BC59-933329C54817}" presName="spaceBetweenRectangles" presStyleCnt="0"/>
      <dgm:spPr/>
    </dgm:pt>
    <dgm:pt modelId="{B314A2AC-5143-4CDB-88B6-5977715BA83F}" type="pres">
      <dgm:prSet presAssocID="{F59C4FED-4F9D-4F36-9880-75B96B33753E}" presName="parentLin" presStyleCnt="0"/>
      <dgm:spPr/>
    </dgm:pt>
    <dgm:pt modelId="{CA2CE56D-A49F-441D-B197-D0E68E7D52F7}" type="pres">
      <dgm:prSet presAssocID="{F59C4FED-4F9D-4F36-9880-75B96B33753E}" presName="parentLeftMargin" presStyleLbl="node1" presStyleIdx="3" presStyleCnt="6"/>
      <dgm:spPr/>
    </dgm:pt>
    <dgm:pt modelId="{89B5B0A0-B63A-440A-8044-DA348801B064}" type="pres">
      <dgm:prSet presAssocID="{F59C4FED-4F9D-4F36-9880-75B96B33753E}" presName="parentText" presStyleLbl="node1" presStyleIdx="4" presStyleCnt="6">
        <dgm:presLayoutVars>
          <dgm:chMax val="0"/>
          <dgm:bulletEnabled val="1"/>
        </dgm:presLayoutVars>
      </dgm:prSet>
      <dgm:spPr/>
    </dgm:pt>
    <dgm:pt modelId="{9DF0C76A-5A67-4B58-8D67-A22FDB77F9AA}" type="pres">
      <dgm:prSet presAssocID="{F59C4FED-4F9D-4F36-9880-75B96B33753E}" presName="negativeSpace" presStyleCnt="0"/>
      <dgm:spPr/>
    </dgm:pt>
    <dgm:pt modelId="{04B2128E-DB30-4FB5-B0E8-6D9D2D3CA4AD}" type="pres">
      <dgm:prSet presAssocID="{F59C4FED-4F9D-4F36-9880-75B96B33753E}" presName="childText" presStyleLbl="conFgAcc1" presStyleIdx="4" presStyleCnt="6">
        <dgm:presLayoutVars>
          <dgm:bulletEnabled val="1"/>
        </dgm:presLayoutVars>
      </dgm:prSet>
      <dgm:spPr/>
    </dgm:pt>
    <dgm:pt modelId="{0F7C18EA-7B43-4C84-9CC2-DAFA592CA6E2}" type="pres">
      <dgm:prSet presAssocID="{75AA84F8-763F-4A0F-A76C-B09F0AB06927}" presName="spaceBetweenRectangles" presStyleCnt="0"/>
      <dgm:spPr/>
    </dgm:pt>
    <dgm:pt modelId="{894853CA-4481-44BC-A52F-D94AD05B4A19}" type="pres">
      <dgm:prSet presAssocID="{0BCB579B-0215-4357-AFCF-07A370D9ABBB}" presName="parentLin" presStyleCnt="0"/>
      <dgm:spPr/>
    </dgm:pt>
    <dgm:pt modelId="{E65B80B3-C985-4ADB-8B11-597ADB175CA6}" type="pres">
      <dgm:prSet presAssocID="{0BCB579B-0215-4357-AFCF-07A370D9ABBB}" presName="parentLeftMargin" presStyleLbl="node1" presStyleIdx="4" presStyleCnt="6"/>
      <dgm:spPr/>
    </dgm:pt>
    <dgm:pt modelId="{FE593CDB-A152-47B3-8323-93C4A65D214B}" type="pres">
      <dgm:prSet presAssocID="{0BCB579B-0215-4357-AFCF-07A370D9ABBB}" presName="parentText" presStyleLbl="node1" presStyleIdx="5" presStyleCnt="6">
        <dgm:presLayoutVars>
          <dgm:chMax val="0"/>
          <dgm:bulletEnabled val="1"/>
        </dgm:presLayoutVars>
      </dgm:prSet>
      <dgm:spPr/>
    </dgm:pt>
    <dgm:pt modelId="{A8791694-24A8-43A3-B9EE-8E661B99B671}" type="pres">
      <dgm:prSet presAssocID="{0BCB579B-0215-4357-AFCF-07A370D9ABBB}" presName="negativeSpace" presStyleCnt="0"/>
      <dgm:spPr/>
    </dgm:pt>
    <dgm:pt modelId="{B640BA18-3B2D-4B92-A7E6-0A382FD356E3}" type="pres">
      <dgm:prSet presAssocID="{0BCB579B-0215-4357-AFCF-07A370D9ABBB}" presName="childText" presStyleLbl="conFgAcc1" presStyleIdx="5" presStyleCnt="6">
        <dgm:presLayoutVars>
          <dgm:bulletEnabled val="1"/>
        </dgm:presLayoutVars>
      </dgm:prSet>
      <dgm:spPr/>
    </dgm:pt>
  </dgm:ptLst>
  <dgm:cxnLst>
    <dgm:cxn modelId="{856E3F0B-7E53-4EF6-8BCD-A9BF09332705}" type="presOf" srcId="{E1BA4BF9-B63F-4E03-99EE-731EF9FD657A}" destId="{4CE9AE28-60D1-408D-8A55-42F866914514}" srcOrd="0" destOrd="0" presId="urn:microsoft.com/office/officeart/2005/8/layout/list1"/>
    <dgm:cxn modelId="{AD1DF40F-27C2-4B0F-9CB9-3C5D618FE861}" type="presOf" srcId="{E1BA4BF9-B63F-4E03-99EE-731EF9FD657A}" destId="{461ABB70-C997-48C2-B18D-39959D5809DF}" srcOrd="1" destOrd="0" presId="urn:microsoft.com/office/officeart/2005/8/layout/list1"/>
    <dgm:cxn modelId="{5B754419-41F9-4B00-BBC7-D37D7FAF5377}" srcId="{4DEE44F4-0563-40EE-8D45-B26015BE4219}" destId="{F59C4FED-4F9D-4F36-9880-75B96B33753E}" srcOrd="4" destOrd="0" parTransId="{AAAAD2DD-FF41-410E-ABBA-79AA5CD2CAB1}" sibTransId="{75AA84F8-763F-4A0F-A76C-B09F0AB06927}"/>
    <dgm:cxn modelId="{18352E2E-4F0A-4632-82B9-9CD3BF699E50}" srcId="{4DEE44F4-0563-40EE-8D45-B26015BE4219}" destId="{B38466DF-B127-48DD-991C-71DB5E4AD306}" srcOrd="2" destOrd="0" parTransId="{C92EEF3C-FA2B-425C-A42D-A7BBA1A67828}" sibTransId="{C03251FF-F004-4671-B908-000BAB763341}"/>
    <dgm:cxn modelId="{D8236133-C706-4A13-9E07-2AA48ED2DD20}" srcId="{4DEE44F4-0563-40EE-8D45-B26015BE4219}" destId="{0BCB579B-0215-4357-AFCF-07A370D9ABBB}" srcOrd="5" destOrd="0" parTransId="{B5092B31-090C-43A2-B6F4-CE7D1F8D48A7}" sibTransId="{39F0DE46-04FF-40A5-AD2E-9E0E3F00EB08}"/>
    <dgm:cxn modelId="{AF06E35D-C4AA-40E8-9872-3BA5F58BC2A7}" type="presOf" srcId="{0BCB579B-0215-4357-AFCF-07A370D9ABBB}" destId="{E65B80B3-C985-4ADB-8B11-597ADB175CA6}" srcOrd="0" destOrd="0" presId="urn:microsoft.com/office/officeart/2005/8/layout/list1"/>
    <dgm:cxn modelId="{96D2165F-719B-4774-8F52-2EB0FD377DA2}" type="presOf" srcId="{0BCB579B-0215-4357-AFCF-07A370D9ABBB}" destId="{FE593CDB-A152-47B3-8323-93C4A65D214B}" srcOrd="1" destOrd="0" presId="urn:microsoft.com/office/officeart/2005/8/layout/list1"/>
    <dgm:cxn modelId="{2F4ABE61-00FC-439D-A7D5-9116DBC40105}" type="presOf" srcId="{69C42C3E-1685-4BCC-978A-12E7ADB1B0CD}" destId="{443D733A-DDED-442B-AB41-11C72F1BE26C}" srcOrd="0" destOrd="0" presId="urn:microsoft.com/office/officeart/2005/8/layout/list1"/>
    <dgm:cxn modelId="{7FC55158-D322-425B-8210-64AAFE233DAA}" srcId="{4DEE44F4-0563-40EE-8D45-B26015BE4219}" destId="{A8C461EC-4E83-4DF6-BAE2-B7ED017F32C7}" srcOrd="0" destOrd="0" parTransId="{D85A1973-C999-426E-A623-7C7BA48B231E}" sibTransId="{13293DBA-4B64-4982-ADA8-E21C27BE3E29}"/>
    <dgm:cxn modelId="{E061E459-0E98-40BF-A60F-D57B11A54FBD}" type="presOf" srcId="{4DEE44F4-0563-40EE-8D45-B26015BE4219}" destId="{5EB2842E-AA5D-4716-B20A-ACFF9A147895}" srcOrd="0" destOrd="0" presId="urn:microsoft.com/office/officeart/2005/8/layout/list1"/>
    <dgm:cxn modelId="{0785BA86-2494-4A66-9E0C-59CC1221C04C}" srcId="{4DEE44F4-0563-40EE-8D45-B26015BE4219}" destId="{69C42C3E-1685-4BCC-978A-12E7ADB1B0CD}" srcOrd="1" destOrd="0" parTransId="{67024030-40D3-4496-925D-19FE07C6C424}" sibTransId="{5F999BE3-11C2-4AF2-9601-46ABC0466EEB}"/>
    <dgm:cxn modelId="{45F066AD-B915-4F04-B2D6-B9B597E22A71}" type="presOf" srcId="{B38466DF-B127-48DD-991C-71DB5E4AD306}" destId="{36C64D44-5B10-443D-A8D3-5ADCC66B02E1}" srcOrd="1" destOrd="0" presId="urn:microsoft.com/office/officeart/2005/8/layout/list1"/>
    <dgm:cxn modelId="{4E55C3AD-A6BF-4548-8C27-AA537CD855B7}" type="presOf" srcId="{A8C461EC-4E83-4DF6-BAE2-B7ED017F32C7}" destId="{74D68250-D3DF-40E0-B1F0-94E54DC8E42D}" srcOrd="1" destOrd="0" presId="urn:microsoft.com/office/officeart/2005/8/layout/list1"/>
    <dgm:cxn modelId="{3C7CB5B4-A2EE-4E9F-9D0E-D7FA0743EF19}" type="presOf" srcId="{F59C4FED-4F9D-4F36-9880-75B96B33753E}" destId="{CA2CE56D-A49F-441D-B197-D0E68E7D52F7}" srcOrd="0" destOrd="0" presId="urn:microsoft.com/office/officeart/2005/8/layout/list1"/>
    <dgm:cxn modelId="{638C50BB-453C-4123-8A8A-7144184AAD17}" srcId="{4DEE44F4-0563-40EE-8D45-B26015BE4219}" destId="{E1BA4BF9-B63F-4E03-99EE-731EF9FD657A}" srcOrd="3" destOrd="0" parTransId="{2D1215EE-77C3-4517-9DBC-CB5B01EC5660}" sibTransId="{A1871F49-1BB0-4B52-BC59-933329C54817}"/>
    <dgm:cxn modelId="{11B0FDC0-D284-4B00-8437-E6709B228A48}" type="presOf" srcId="{F59C4FED-4F9D-4F36-9880-75B96B33753E}" destId="{89B5B0A0-B63A-440A-8044-DA348801B064}" srcOrd="1" destOrd="0" presId="urn:microsoft.com/office/officeart/2005/8/layout/list1"/>
    <dgm:cxn modelId="{2E3375C4-EE07-480B-91B6-2E4124FBF8C7}" type="presOf" srcId="{B38466DF-B127-48DD-991C-71DB5E4AD306}" destId="{2F63DEBB-8D08-44C4-BABE-9E3D2272CC39}" srcOrd="0" destOrd="0" presId="urn:microsoft.com/office/officeart/2005/8/layout/list1"/>
    <dgm:cxn modelId="{243C68C9-F841-43DB-9001-EAD11DC43F41}" type="presOf" srcId="{69C42C3E-1685-4BCC-978A-12E7ADB1B0CD}" destId="{5389A682-E699-4809-B2DC-B1720CFBA0FD}" srcOrd="1" destOrd="0" presId="urn:microsoft.com/office/officeart/2005/8/layout/list1"/>
    <dgm:cxn modelId="{FA2FE5D6-3E36-4107-8A41-67A199FDD1B7}" type="presOf" srcId="{A8C461EC-4E83-4DF6-BAE2-B7ED017F32C7}" destId="{5DFDB552-8F34-4163-8D89-81F16B13E49A}" srcOrd="0" destOrd="0" presId="urn:microsoft.com/office/officeart/2005/8/layout/list1"/>
    <dgm:cxn modelId="{89937239-0057-4992-A510-FE5428F74CAF}" type="presParOf" srcId="{5EB2842E-AA5D-4716-B20A-ACFF9A147895}" destId="{9E2FFCAE-C0C8-446A-98F5-50F66D60BF86}" srcOrd="0" destOrd="0" presId="urn:microsoft.com/office/officeart/2005/8/layout/list1"/>
    <dgm:cxn modelId="{7FEC4CDB-BB71-48FF-A3F1-8A552CE28301}" type="presParOf" srcId="{9E2FFCAE-C0C8-446A-98F5-50F66D60BF86}" destId="{5DFDB552-8F34-4163-8D89-81F16B13E49A}" srcOrd="0" destOrd="0" presId="urn:microsoft.com/office/officeart/2005/8/layout/list1"/>
    <dgm:cxn modelId="{88C77DF9-00DF-4DC3-AEE2-90F22B267A5B}" type="presParOf" srcId="{9E2FFCAE-C0C8-446A-98F5-50F66D60BF86}" destId="{74D68250-D3DF-40E0-B1F0-94E54DC8E42D}" srcOrd="1" destOrd="0" presId="urn:microsoft.com/office/officeart/2005/8/layout/list1"/>
    <dgm:cxn modelId="{777A5026-2AD5-42BB-9ECA-D01425A63196}" type="presParOf" srcId="{5EB2842E-AA5D-4716-B20A-ACFF9A147895}" destId="{88EA717F-6520-47DD-B312-46B3F44249B1}" srcOrd="1" destOrd="0" presId="urn:microsoft.com/office/officeart/2005/8/layout/list1"/>
    <dgm:cxn modelId="{73059BF1-745B-4819-BD89-F2A5448838F1}" type="presParOf" srcId="{5EB2842E-AA5D-4716-B20A-ACFF9A147895}" destId="{B23445C3-51A3-4A46-8AB8-331691F94907}" srcOrd="2" destOrd="0" presId="urn:microsoft.com/office/officeart/2005/8/layout/list1"/>
    <dgm:cxn modelId="{FE55C167-3605-4B86-A5CC-5E4E9B142240}" type="presParOf" srcId="{5EB2842E-AA5D-4716-B20A-ACFF9A147895}" destId="{EA593095-2E2F-434A-B953-B0218D217DB8}" srcOrd="3" destOrd="0" presId="urn:microsoft.com/office/officeart/2005/8/layout/list1"/>
    <dgm:cxn modelId="{AE5613EB-09E4-4ABD-8ADD-767C2B12E017}" type="presParOf" srcId="{5EB2842E-AA5D-4716-B20A-ACFF9A147895}" destId="{0CE229BC-B254-4944-B988-227A4A842504}" srcOrd="4" destOrd="0" presId="urn:microsoft.com/office/officeart/2005/8/layout/list1"/>
    <dgm:cxn modelId="{1F53BCCE-2F2D-4167-8743-1990E299E2A8}" type="presParOf" srcId="{0CE229BC-B254-4944-B988-227A4A842504}" destId="{443D733A-DDED-442B-AB41-11C72F1BE26C}" srcOrd="0" destOrd="0" presId="urn:microsoft.com/office/officeart/2005/8/layout/list1"/>
    <dgm:cxn modelId="{F6C4FC18-C022-4C56-8586-724D2DA86815}" type="presParOf" srcId="{0CE229BC-B254-4944-B988-227A4A842504}" destId="{5389A682-E699-4809-B2DC-B1720CFBA0FD}" srcOrd="1" destOrd="0" presId="urn:microsoft.com/office/officeart/2005/8/layout/list1"/>
    <dgm:cxn modelId="{90744534-6687-49F2-8910-F997C35AD54E}" type="presParOf" srcId="{5EB2842E-AA5D-4716-B20A-ACFF9A147895}" destId="{120DD80B-93CF-4FB0-AB21-48C4B7208CB0}" srcOrd="5" destOrd="0" presId="urn:microsoft.com/office/officeart/2005/8/layout/list1"/>
    <dgm:cxn modelId="{559FA87B-ADFD-4C8E-9BC9-F20B6F64CBCF}" type="presParOf" srcId="{5EB2842E-AA5D-4716-B20A-ACFF9A147895}" destId="{C1E02623-66AA-4F14-A6FB-DAE496306A8F}" srcOrd="6" destOrd="0" presId="urn:microsoft.com/office/officeart/2005/8/layout/list1"/>
    <dgm:cxn modelId="{F12986C9-9A6C-417E-89FD-0BB326A0384E}" type="presParOf" srcId="{5EB2842E-AA5D-4716-B20A-ACFF9A147895}" destId="{13A711B5-F0EC-4DFA-B540-8D3C79214BFE}" srcOrd="7" destOrd="0" presId="urn:microsoft.com/office/officeart/2005/8/layout/list1"/>
    <dgm:cxn modelId="{2FB6E460-01F6-4588-ACD9-F44F6B9CC3E4}" type="presParOf" srcId="{5EB2842E-AA5D-4716-B20A-ACFF9A147895}" destId="{7F863993-129E-4FC5-AEDE-87BABC848533}" srcOrd="8" destOrd="0" presId="urn:microsoft.com/office/officeart/2005/8/layout/list1"/>
    <dgm:cxn modelId="{0585DA72-3680-4446-AA21-C303A60AA6E1}" type="presParOf" srcId="{7F863993-129E-4FC5-AEDE-87BABC848533}" destId="{2F63DEBB-8D08-44C4-BABE-9E3D2272CC39}" srcOrd="0" destOrd="0" presId="urn:microsoft.com/office/officeart/2005/8/layout/list1"/>
    <dgm:cxn modelId="{B3F98C20-4CE8-4383-AA2F-087AB1D0BE43}" type="presParOf" srcId="{7F863993-129E-4FC5-AEDE-87BABC848533}" destId="{36C64D44-5B10-443D-A8D3-5ADCC66B02E1}" srcOrd="1" destOrd="0" presId="urn:microsoft.com/office/officeart/2005/8/layout/list1"/>
    <dgm:cxn modelId="{C738B997-F9EF-4DD4-B187-6D3842214ED5}" type="presParOf" srcId="{5EB2842E-AA5D-4716-B20A-ACFF9A147895}" destId="{8FEBDFE4-B415-4DE3-A3CA-99E87C91BA22}" srcOrd="9" destOrd="0" presId="urn:microsoft.com/office/officeart/2005/8/layout/list1"/>
    <dgm:cxn modelId="{1DB272D0-F029-4C20-BD9F-BF555C8F804B}" type="presParOf" srcId="{5EB2842E-AA5D-4716-B20A-ACFF9A147895}" destId="{22AF2525-ECFE-4DB0-A36F-E0E6E1F4E518}" srcOrd="10" destOrd="0" presId="urn:microsoft.com/office/officeart/2005/8/layout/list1"/>
    <dgm:cxn modelId="{447EE434-0313-4979-9E05-2FA9CBA412AB}" type="presParOf" srcId="{5EB2842E-AA5D-4716-B20A-ACFF9A147895}" destId="{11BE4F06-6134-48A7-9120-934AF9887D52}" srcOrd="11" destOrd="0" presId="urn:microsoft.com/office/officeart/2005/8/layout/list1"/>
    <dgm:cxn modelId="{856EBBF8-1421-4E84-BFE1-9DF406F3D14F}" type="presParOf" srcId="{5EB2842E-AA5D-4716-B20A-ACFF9A147895}" destId="{2099BE11-D552-4DC3-BC86-DDA57D6E8EC7}" srcOrd="12" destOrd="0" presId="urn:microsoft.com/office/officeart/2005/8/layout/list1"/>
    <dgm:cxn modelId="{624AA4B8-8DF4-4542-96B5-1BA28E7B1E60}" type="presParOf" srcId="{2099BE11-D552-4DC3-BC86-DDA57D6E8EC7}" destId="{4CE9AE28-60D1-408D-8A55-42F866914514}" srcOrd="0" destOrd="0" presId="urn:microsoft.com/office/officeart/2005/8/layout/list1"/>
    <dgm:cxn modelId="{16FACE65-90FD-41AF-A458-60728E1BB444}" type="presParOf" srcId="{2099BE11-D552-4DC3-BC86-DDA57D6E8EC7}" destId="{461ABB70-C997-48C2-B18D-39959D5809DF}" srcOrd="1" destOrd="0" presId="urn:microsoft.com/office/officeart/2005/8/layout/list1"/>
    <dgm:cxn modelId="{92C867B4-D00C-4AB6-8051-F82404260734}" type="presParOf" srcId="{5EB2842E-AA5D-4716-B20A-ACFF9A147895}" destId="{21C77A70-1CBC-4E59-AF3A-2FFC3B5CCAD0}" srcOrd="13" destOrd="0" presId="urn:microsoft.com/office/officeart/2005/8/layout/list1"/>
    <dgm:cxn modelId="{D1A0057A-2894-441A-A716-7CC668C91261}" type="presParOf" srcId="{5EB2842E-AA5D-4716-B20A-ACFF9A147895}" destId="{6623ECC8-8268-4148-9CDC-04BCCC23EE27}" srcOrd="14" destOrd="0" presId="urn:microsoft.com/office/officeart/2005/8/layout/list1"/>
    <dgm:cxn modelId="{11483DFC-7B56-4048-BDD3-7C12F0830B4A}" type="presParOf" srcId="{5EB2842E-AA5D-4716-B20A-ACFF9A147895}" destId="{400EE0FE-5401-49C8-80CD-F48E4C63120E}" srcOrd="15" destOrd="0" presId="urn:microsoft.com/office/officeart/2005/8/layout/list1"/>
    <dgm:cxn modelId="{4CB6C417-4B4B-423D-B2D2-857AFB970246}" type="presParOf" srcId="{5EB2842E-AA5D-4716-B20A-ACFF9A147895}" destId="{B314A2AC-5143-4CDB-88B6-5977715BA83F}" srcOrd="16" destOrd="0" presId="urn:microsoft.com/office/officeart/2005/8/layout/list1"/>
    <dgm:cxn modelId="{15B0E1E2-BB09-49B5-9E79-4C2A7752E013}" type="presParOf" srcId="{B314A2AC-5143-4CDB-88B6-5977715BA83F}" destId="{CA2CE56D-A49F-441D-B197-D0E68E7D52F7}" srcOrd="0" destOrd="0" presId="urn:microsoft.com/office/officeart/2005/8/layout/list1"/>
    <dgm:cxn modelId="{945362CB-E005-4933-B13B-3321DAA3DE44}" type="presParOf" srcId="{B314A2AC-5143-4CDB-88B6-5977715BA83F}" destId="{89B5B0A0-B63A-440A-8044-DA348801B064}" srcOrd="1" destOrd="0" presId="urn:microsoft.com/office/officeart/2005/8/layout/list1"/>
    <dgm:cxn modelId="{F6E091B6-D538-49D4-BBB2-470B9F0C3E1C}" type="presParOf" srcId="{5EB2842E-AA5D-4716-B20A-ACFF9A147895}" destId="{9DF0C76A-5A67-4B58-8D67-A22FDB77F9AA}" srcOrd="17" destOrd="0" presId="urn:microsoft.com/office/officeart/2005/8/layout/list1"/>
    <dgm:cxn modelId="{FDF0AE32-3D21-4CD9-ABDA-3A5DE18E12F8}" type="presParOf" srcId="{5EB2842E-AA5D-4716-B20A-ACFF9A147895}" destId="{04B2128E-DB30-4FB5-B0E8-6D9D2D3CA4AD}" srcOrd="18" destOrd="0" presId="urn:microsoft.com/office/officeart/2005/8/layout/list1"/>
    <dgm:cxn modelId="{F74C0240-A952-43EF-B522-F21975956717}" type="presParOf" srcId="{5EB2842E-AA5D-4716-B20A-ACFF9A147895}" destId="{0F7C18EA-7B43-4C84-9CC2-DAFA592CA6E2}" srcOrd="19" destOrd="0" presId="urn:microsoft.com/office/officeart/2005/8/layout/list1"/>
    <dgm:cxn modelId="{EDF096A5-CA46-4406-99C8-09137803956D}" type="presParOf" srcId="{5EB2842E-AA5D-4716-B20A-ACFF9A147895}" destId="{894853CA-4481-44BC-A52F-D94AD05B4A19}" srcOrd="20" destOrd="0" presId="urn:microsoft.com/office/officeart/2005/8/layout/list1"/>
    <dgm:cxn modelId="{63E4F979-1471-4FB7-A3F8-58F4D85E30D2}" type="presParOf" srcId="{894853CA-4481-44BC-A52F-D94AD05B4A19}" destId="{E65B80B3-C985-4ADB-8B11-597ADB175CA6}" srcOrd="0" destOrd="0" presId="urn:microsoft.com/office/officeart/2005/8/layout/list1"/>
    <dgm:cxn modelId="{516BE64A-BD7C-4876-8472-E8C0B2C5B532}" type="presParOf" srcId="{894853CA-4481-44BC-A52F-D94AD05B4A19}" destId="{FE593CDB-A152-47B3-8323-93C4A65D214B}" srcOrd="1" destOrd="0" presId="urn:microsoft.com/office/officeart/2005/8/layout/list1"/>
    <dgm:cxn modelId="{23D0D218-16C6-4B4E-A64F-E8D1E814768C}" type="presParOf" srcId="{5EB2842E-AA5D-4716-B20A-ACFF9A147895}" destId="{A8791694-24A8-43A3-B9EE-8E661B99B671}" srcOrd="21" destOrd="0" presId="urn:microsoft.com/office/officeart/2005/8/layout/list1"/>
    <dgm:cxn modelId="{8D0BC32A-62D9-4301-91D9-7EA902ABD599}" type="presParOf" srcId="{5EB2842E-AA5D-4716-B20A-ACFF9A147895}" destId="{B640BA18-3B2D-4B92-A7E6-0A382FD356E3}" srcOrd="22" destOrd="0" presId="urn:microsoft.com/office/officeart/2005/8/layout/list1"/>
  </dgm:cxnLst>
  <dgm:bg>
    <a:solidFill>
      <a:schemeClr val="accent2">
        <a:lumMod val="60000"/>
        <a:lumOff val="40000"/>
      </a:schemeClr>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3515D99-DD0D-4289-8111-8153021EEA3F}" type="doc">
      <dgm:prSet loTypeId="urn:microsoft.com/office/officeart/2011/layout/HexagonRadial" loCatId="officeonline" qsTypeId="urn:microsoft.com/office/officeart/2005/8/quickstyle/simple3" qsCatId="simple" csTypeId="urn:microsoft.com/office/officeart/2005/8/colors/accent1_2" csCatId="accent1" phldr="1"/>
      <dgm:spPr/>
      <dgm:t>
        <a:bodyPr/>
        <a:lstStyle/>
        <a:p>
          <a:endParaRPr lang="en-US"/>
        </a:p>
      </dgm:t>
    </dgm:pt>
    <dgm:pt modelId="{3A9A81B5-AFB2-40EB-BD4E-EA3E02E4892A}">
      <dgm:prSet phldrT="[Text]" custT="1"/>
      <dgm:spPr>
        <a:solidFill>
          <a:schemeClr val="accent6"/>
        </a:solidFill>
      </dgm:spPr>
      <dgm:t>
        <a:bodyPr/>
        <a:lstStyle/>
        <a:p>
          <a:endParaRPr lang="en-US" sz="1000" b="1" dirty="0"/>
        </a:p>
        <a:p>
          <a:r>
            <a:rPr lang="en-US" sz="1800" b="1" dirty="0"/>
            <a:t>Equity at the Center</a:t>
          </a:r>
        </a:p>
        <a:p>
          <a:endParaRPr lang="en-US" sz="1800" b="1" dirty="0"/>
        </a:p>
      </dgm:t>
    </dgm:pt>
    <dgm:pt modelId="{D7921CDC-CC69-43B4-ADF7-1EF95FB083BB}" type="parTrans" cxnId="{19B88F18-A512-4D9B-BBB4-9CA216670249}">
      <dgm:prSet/>
      <dgm:spPr/>
      <dgm:t>
        <a:bodyPr/>
        <a:lstStyle/>
        <a:p>
          <a:endParaRPr lang="en-US"/>
        </a:p>
      </dgm:t>
    </dgm:pt>
    <dgm:pt modelId="{434F32A4-DD8F-4E99-8459-E1ED48542D74}" type="sibTrans" cxnId="{19B88F18-A512-4D9B-BBB4-9CA216670249}">
      <dgm:prSet/>
      <dgm:spPr/>
      <dgm:t>
        <a:bodyPr/>
        <a:lstStyle/>
        <a:p>
          <a:endParaRPr lang="en-US"/>
        </a:p>
      </dgm:t>
    </dgm:pt>
    <dgm:pt modelId="{D7E2679D-013B-4CBE-9441-36598D3AD9AC}">
      <dgm:prSet phldrT="[Text]" custT="1"/>
      <dgm:spPr>
        <a:solidFill>
          <a:schemeClr val="accent2"/>
        </a:solidFill>
      </dgm:spPr>
      <dgm:t>
        <a:bodyPr/>
        <a:lstStyle/>
        <a:p>
          <a:r>
            <a:rPr lang="en-US" sz="1600" dirty="0"/>
            <a:t>Technical Assistance </a:t>
          </a:r>
        </a:p>
      </dgm:t>
    </dgm:pt>
    <dgm:pt modelId="{7C685AA1-60E5-4433-B05F-0A0E4154C0E4}" type="parTrans" cxnId="{63D0010F-AC98-42A0-83A6-078B3FE5373D}">
      <dgm:prSet/>
      <dgm:spPr/>
      <dgm:t>
        <a:bodyPr/>
        <a:lstStyle/>
        <a:p>
          <a:endParaRPr lang="en-US"/>
        </a:p>
      </dgm:t>
    </dgm:pt>
    <dgm:pt modelId="{C40F17B4-0EE8-490B-9233-EA72BFE7A2D5}" type="sibTrans" cxnId="{63D0010F-AC98-42A0-83A6-078B3FE5373D}">
      <dgm:prSet/>
      <dgm:spPr/>
      <dgm:t>
        <a:bodyPr/>
        <a:lstStyle/>
        <a:p>
          <a:endParaRPr lang="en-US"/>
        </a:p>
      </dgm:t>
    </dgm:pt>
    <dgm:pt modelId="{33436DC0-C054-4C14-B095-3CEF9C3AFD0D}">
      <dgm:prSet phldrT="[Text]" custT="1"/>
      <dgm:spPr>
        <a:solidFill>
          <a:schemeClr val="accent2">
            <a:lumMod val="60000"/>
            <a:lumOff val="40000"/>
          </a:schemeClr>
        </a:solidFill>
      </dgm:spPr>
      <dgm:t>
        <a:bodyPr/>
        <a:lstStyle/>
        <a:p>
          <a:r>
            <a:rPr lang="en-US" sz="1400" dirty="0"/>
            <a:t>Self-Directed/</a:t>
          </a:r>
        </a:p>
        <a:p>
          <a:r>
            <a:rPr lang="en-US" sz="1400" dirty="0"/>
            <a:t>Independent  Learning </a:t>
          </a:r>
        </a:p>
      </dgm:t>
    </dgm:pt>
    <dgm:pt modelId="{7BA5D7FB-B1A3-4F7B-8117-4FB648570909}" type="parTrans" cxnId="{76FB395A-EA11-4732-9EB3-EDE2EEEFFD30}">
      <dgm:prSet/>
      <dgm:spPr/>
      <dgm:t>
        <a:bodyPr/>
        <a:lstStyle/>
        <a:p>
          <a:endParaRPr lang="en-US"/>
        </a:p>
      </dgm:t>
    </dgm:pt>
    <dgm:pt modelId="{B55875ED-EAAE-4319-99A3-9FA9289B3942}" type="sibTrans" cxnId="{76FB395A-EA11-4732-9EB3-EDE2EEEFFD30}">
      <dgm:prSet/>
      <dgm:spPr/>
      <dgm:t>
        <a:bodyPr/>
        <a:lstStyle/>
        <a:p>
          <a:endParaRPr lang="en-US"/>
        </a:p>
      </dgm:t>
    </dgm:pt>
    <dgm:pt modelId="{6A4025C1-DD3C-4085-9259-E1FB9A5516A4}">
      <dgm:prSet phldrT="[Text]"/>
      <dgm:spPr/>
      <dgm:t>
        <a:bodyPr/>
        <a:lstStyle/>
        <a:p>
          <a:endParaRPr lang="en-US"/>
        </a:p>
      </dgm:t>
    </dgm:pt>
    <dgm:pt modelId="{5D86C7EA-615C-4DA6-B797-606E8588DA45}" type="parTrans" cxnId="{9E26B8AD-221C-467D-BDE7-29C91A39FA06}">
      <dgm:prSet/>
      <dgm:spPr/>
      <dgm:t>
        <a:bodyPr/>
        <a:lstStyle/>
        <a:p>
          <a:endParaRPr lang="en-US"/>
        </a:p>
      </dgm:t>
    </dgm:pt>
    <dgm:pt modelId="{7592D297-B3A3-47C0-95A0-0AF81B1E3968}" type="sibTrans" cxnId="{9E26B8AD-221C-467D-BDE7-29C91A39FA06}">
      <dgm:prSet/>
      <dgm:spPr/>
      <dgm:t>
        <a:bodyPr/>
        <a:lstStyle/>
        <a:p>
          <a:endParaRPr lang="en-US"/>
        </a:p>
      </dgm:t>
    </dgm:pt>
    <dgm:pt modelId="{5C51682E-DD03-4088-9CC7-F190024B01D7}">
      <dgm:prSet phldrT="[Text]"/>
      <dgm:spPr/>
      <dgm:t>
        <a:bodyPr/>
        <a:lstStyle/>
        <a:p>
          <a:endParaRPr lang="en-US"/>
        </a:p>
      </dgm:t>
    </dgm:pt>
    <dgm:pt modelId="{5F88D3E8-D96F-409A-92AA-15DC99D8BCE7}" type="parTrans" cxnId="{A363F6E5-B20F-4534-8EA3-16A127CB7D56}">
      <dgm:prSet/>
      <dgm:spPr/>
      <dgm:t>
        <a:bodyPr/>
        <a:lstStyle/>
        <a:p>
          <a:endParaRPr lang="en-US"/>
        </a:p>
      </dgm:t>
    </dgm:pt>
    <dgm:pt modelId="{D5579AC9-8575-43C4-82FC-9FBD739C1DEF}" type="sibTrans" cxnId="{A363F6E5-B20F-4534-8EA3-16A127CB7D56}">
      <dgm:prSet/>
      <dgm:spPr/>
      <dgm:t>
        <a:bodyPr/>
        <a:lstStyle/>
        <a:p>
          <a:endParaRPr lang="en-US"/>
        </a:p>
      </dgm:t>
    </dgm:pt>
    <dgm:pt modelId="{26160BEB-8112-48FD-A9F0-86195F0D9ED6}">
      <dgm:prSet phldrT="[Text]"/>
      <dgm:spPr>
        <a:solidFill>
          <a:schemeClr val="accent6"/>
        </a:solidFill>
      </dgm:spPr>
      <dgm:t>
        <a:bodyPr/>
        <a:lstStyle/>
        <a:p>
          <a:r>
            <a:rPr lang="en-US" dirty="0">
              <a:solidFill>
                <a:schemeClr val="tx1"/>
              </a:solidFill>
            </a:rPr>
            <a:t>Leadership</a:t>
          </a:r>
        </a:p>
        <a:p>
          <a:r>
            <a:rPr lang="en-US" dirty="0">
              <a:solidFill>
                <a:schemeClr val="tx1"/>
              </a:solidFill>
            </a:rPr>
            <a:t>Development Programs</a:t>
          </a:r>
        </a:p>
      </dgm:t>
    </dgm:pt>
    <dgm:pt modelId="{D093BCC8-F8DD-4310-B18B-06EAB42199D8}" type="parTrans" cxnId="{21C7A473-A1EC-4B63-929E-C5CF185BB632}">
      <dgm:prSet/>
      <dgm:spPr/>
      <dgm:t>
        <a:bodyPr/>
        <a:lstStyle/>
        <a:p>
          <a:endParaRPr lang="en-US"/>
        </a:p>
      </dgm:t>
    </dgm:pt>
    <dgm:pt modelId="{6E567A51-667C-4886-8B1F-4E9528A6311D}" type="sibTrans" cxnId="{21C7A473-A1EC-4B63-929E-C5CF185BB632}">
      <dgm:prSet/>
      <dgm:spPr/>
      <dgm:t>
        <a:bodyPr/>
        <a:lstStyle/>
        <a:p>
          <a:endParaRPr lang="en-US"/>
        </a:p>
      </dgm:t>
    </dgm:pt>
    <dgm:pt modelId="{90468587-19E9-4541-B126-2E9E61C68836}">
      <dgm:prSet phldrT="[Text]"/>
      <dgm:spPr>
        <a:solidFill>
          <a:schemeClr val="accent2"/>
        </a:solidFill>
      </dgm:spPr>
      <dgm:t>
        <a:bodyPr/>
        <a:lstStyle/>
        <a:p>
          <a:r>
            <a:rPr lang="en-US" dirty="0">
              <a:solidFill>
                <a:schemeClr val="tx1"/>
              </a:solidFill>
            </a:rPr>
            <a:t>System wide </a:t>
          </a:r>
        </a:p>
        <a:p>
          <a:r>
            <a:rPr lang="en-US" dirty="0">
              <a:solidFill>
                <a:schemeClr val="tx1"/>
              </a:solidFill>
            </a:rPr>
            <a:t>Webinars, Conferences &amp; Workshops</a:t>
          </a:r>
        </a:p>
      </dgm:t>
    </dgm:pt>
    <dgm:pt modelId="{A905AAC9-40CD-4D6F-B56A-71479CC4B641}" type="parTrans" cxnId="{04E4F7D8-C1BD-4140-B95D-1F00AEEFFF54}">
      <dgm:prSet/>
      <dgm:spPr/>
      <dgm:t>
        <a:bodyPr/>
        <a:lstStyle/>
        <a:p>
          <a:endParaRPr lang="en-US"/>
        </a:p>
      </dgm:t>
    </dgm:pt>
    <dgm:pt modelId="{823DE870-AD87-46E1-B993-4871B04EF369}" type="sibTrans" cxnId="{04E4F7D8-C1BD-4140-B95D-1F00AEEFFF54}">
      <dgm:prSet/>
      <dgm:spPr/>
      <dgm:t>
        <a:bodyPr/>
        <a:lstStyle/>
        <a:p>
          <a:endParaRPr lang="en-US"/>
        </a:p>
      </dgm:t>
    </dgm:pt>
    <dgm:pt modelId="{E01052F7-9354-4BF5-A4C0-314DBD64187D}">
      <dgm:prSet phldrT="[Text]" custT="1"/>
      <dgm:spPr>
        <a:solidFill>
          <a:schemeClr val="accent2">
            <a:lumMod val="60000"/>
            <a:lumOff val="40000"/>
          </a:schemeClr>
        </a:solidFill>
      </dgm:spPr>
      <dgm:t>
        <a:bodyPr/>
        <a:lstStyle/>
        <a:p>
          <a:r>
            <a:rPr lang="en-US" sz="1600" dirty="0"/>
            <a:t>Planning, Research &amp; Reporting</a:t>
          </a:r>
        </a:p>
      </dgm:t>
    </dgm:pt>
    <dgm:pt modelId="{4736F1D9-7969-4855-8FB4-D1386FFAA160}" type="sibTrans" cxnId="{E7E9D5CE-1B03-4D03-B06A-9914836286CD}">
      <dgm:prSet/>
      <dgm:spPr/>
      <dgm:t>
        <a:bodyPr/>
        <a:lstStyle/>
        <a:p>
          <a:endParaRPr lang="en-US"/>
        </a:p>
      </dgm:t>
    </dgm:pt>
    <dgm:pt modelId="{421022AE-079E-42FD-808C-4DE5B6AEEF79}" type="parTrans" cxnId="{E7E9D5CE-1B03-4D03-B06A-9914836286CD}">
      <dgm:prSet/>
      <dgm:spPr/>
      <dgm:t>
        <a:bodyPr/>
        <a:lstStyle/>
        <a:p>
          <a:endParaRPr lang="en-US"/>
        </a:p>
      </dgm:t>
    </dgm:pt>
    <dgm:pt modelId="{3341333B-8067-4222-8B34-CEC62B466B7C}">
      <dgm:prSet phldrT="[Text]" custT="1"/>
      <dgm:spPr>
        <a:solidFill>
          <a:schemeClr val="tx1">
            <a:lumMod val="40000"/>
            <a:lumOff val="60000"/>
          </a:schemeClr>
        </a:solidFill>
        <a:ln>
          <a:solidFill>
            <a:schemeClr val="bg2"/>
          </a:solidFill>
        </a:ln>
      </dgm:spPr>
      <dgm:t>
        <a:bodyPr/>
        <a:lstStyle/>
        <a:p>
          <a:r>
            <a:rPr lang="en-US" sz="1400" dirty="0"/>
            <a:t>Communities of Practice</a:t>
          </a:r>
        </a:p>
      </dgm:t>
    </dgm:pt>
    <dgm:pt modelId="{FCE40784-008C-425E-93C5-C9E977FDC80B}" type="sibTrans" cxnId="{28837DD1-8C6C-408F-BED9-3943A1377C14}">
      <dgm:prSet/>
      <dgm:spPr/>
      <dgm:t>
        <a:bodyPr/>
        <a:lstStyle/>
        <a:p>
          <a:endParaRPr lang="en-US"/>
        </a:p>
      </dgm:t>
    </dgm:pt>
    <dgm:pt modelId="{48A960ED-1DB4-45DB-A6ED-EDAA6B502484}" type="parTrans" cxnId="{28837DD1-8C6C-408F-BED9-3943A1377C14}">
      <dgm:prSet/>
      <dgm:spPr/>
      <dgm:t>
        <a:bodyPr/>
        <a:lstStyle/>
        <a:p>
          <a:endParaRPr lang="en-US"/>
        </a:p>
      </dgm:t>
    </dgm:pt>
    <dgm:pt modelId="{34B99644-E772-4BD9-B68B-F9C049DF2113}" type="pres">
      <dgm:prSet presAssocID="{13515D99-DD0D-4289-8111-8153021EEA3F}" presName="Name0" presStyleCnt="0">
        <dgm:presLayoutVars>
          <dgm:chMax val="1"/>
          <dgm:chPref val="1"/>
          <dgm:dir/>
          <dgm:animOne val="branch"/>
          <dgm:animLvl val="lvl"/>
        </dgm:presLayoutVars>
      </dgm:prSet>
      <dgm:spPr/>
    </dgm:pt>
    <dgm:pt modelId="{7DB12112-5883-43A0-874C-6876AD1570B0}" type="pres">
      <dgm:prSet presAssocID="{3A9A81B5-AFB2-40EB-BD4E-EA3E02E4892A}" presName="Parent" presStyleLbl="node0" presStyleIdx="0" presStyleCnt="1" custLinFactNeighborY="-728">
        <dgm:presLayoutVars>
          <dgm:chMax val="6"/>
          <dgm:chPref val="6"/>
        </dgm:presLayoutVars>
      </dgm:prSet>
      <dgm:spPr/>
    </dgm:pt>
    <dgm:pt modelId="{957E9DFB-84AD-4A7C-9018-BF38BFEFB26E}" type="pres">
      <dgm:prSet presAssocID="{D7E2679D-013B-4CBE-9441-36598D3AD9AC}" presName="Accent1" presStyleCnt="0"/>
      <dgm:spPr/>
    </dgm:pt>
    <dgm:pt modelId="{776B412C-68F6-4F29-94A6-C95806FBD600}" type="pres">
      <dgm:prSet presAssocID="{D7E2679D-013B-4CBE-9441-36598D3AD9AC}" presName="Accent" presStyleLbl="bgShp" presStyleIdx="0" presStyleCnt="6"/>
      <dgm:spPr/>
    </dgm:pt>
    <dgm:pt modelId="{C8CE155D-8A20-4737-BC9B-3FDB40A41E84}" type="pres">
      <dgm:prSet presAssocID="{D7E2679D-013B-4CBE-9441-36598D3AD9AC}" presName="Child1" presStyleLbl="node1" presStyleIdx="0" presStyleCnt="6">
        <dgm:presLayoutVars>
          <dgm:chMax val="0"/>
          <dgm:chPref val="0"/>
          <dgm:bulletEnabled val="1"/>
        </dgm:presLayoutVars>
      </dgm:prSet>
      <dgm:spPr/>
    </dgm:pt>
    <dgm:pt modelId="{13669A1C-AE20-4CDB-B111-30A2B6C3ECE4}" type="pres">
      <dgm:prSet presAssocID="{90468587-19E9-4541-B126-2E9E61C68836}" presName="Accent2" presStyleCnt="0"/>
      <dgm:spPr/>
    </dgm:pt>
    <dgm:pt modelId="{F18CE728-9B4B-40F9-B262-F53F66EDC13A}" type="pres">
      <dgm:prSet presAssocID="{90468587-19E9-4541-B126-2E9E61C68836}" presName="Accent" presStyleLbl="bgShp" presStyleIdx="1" presStyleCnt="6"/>
      <dgm:spPr/>
    </dgm:pt>
    <dgm:pt modelId="{8457C6FC-7727-414D-BBFF-62C8B798AEDE}" type="pres">
      <dgm:prSet presAssocID="{90468587-19E9-4541-B126-2E9E61C68836}" presName="Child2" presStyleLbl="node1" presStyleIdx="1" presStyleCnt="6">
        <dgm:presLayoutVars>
          <dgm:chMax val="0"/>
          <dgm:chPref val="0"/>
          <dgm:bulletEnabled val="1"/>
        </dgm:presLayoutVars>
      </dgm:prSet>
      <dgm:spPr/>
    </dgm:pt>
    <dgm:pt modelId="{B3C9E597-C4FC-4AD9-8072-27558711021F}" type="pres">
      <dgm:prSet presAssocID="{26160BEB-8112-48FD-A9F0-86195F0D9ED6}" presName="Accent3" presStyleCnt="0"/>
      <dgm:spPr/>
    </dgm:pt>
    <dgm:pt modelId="{FF174AA4-10B9-4F33-B70D-64B291A7EBE7}" type="pres">
      <dgm:prSet presAssocID="{26160BEB-8112-48FD-A9F0-86195F0D9ED6}" presName="Accent" presStyleLbl="bgShp" presStyleIdx="2" presStyleCnt="6"/>
      <dgm:spPr/>
    </dgm:pt>
    <dgm:pt modelId="{ED130E1D-37DC-4652-9C94-3EFAE93DB6D9}" type="pres">
      <dgm:prSet presAssocID="{26160BEB-8112-48FD-A9F0-86195F0D9ED6}" presName="Child3" presStyleLbl="node1" presStyleIdx="2" presStyleCnt="6">
        <dgm:presLayoutVars>
          <dgm:chMax val="0"/>
          <dgm:chPref val="0"/>
          <dgm:bulletEnabled val="1"/>
        </dgm:presLayoutVars>
      </dgm:prSet>
      <dgm:spPr/>
    </dgm:pt>
    <dgm:pt modelId="{7F87148E-C6A8-43AD-9A86-54357808D74B}" type="pres">
      <dgm:prSet presAssocID="{33436DC0-C054-4C14-B095-3CEF9C3AFD0D}" presName="Accent4" presStyleCnt="0"/>
      <dgm:spPr/>
    </dgm:pt>
    <dgm:pt modelId="{00834872-989A-4411-9FAD-1BBF49FBAE86}" type="pres">
      <dgm:prSet presAssocID="{33436DC0-C054-4C14-B095-3CEF9C3AFD0D}" presName="Accent" presStyleLbl="bgShp" presStyleIdx="3" presStyleCnt="6"/>
      <dgm:spPr/>
    </dgm:pt>
    <dgm:pt modelId="{D9B6236A-6F7B-4C45-A52A-6C7BA17BAB48}" type="pres">
      <dgm:prSet presAssocID="{33436DC0-C054-4C14-B095-3CEF9C3AFD0D}" presName="Child4" presStyleLbl="node1" presStyleIdx="3" presStyleCnt="6">
        <dgm:presLayoutVars>
          <dgm:chMax val="0"/>
          <dgm:chPref val="0"/>
          <dgm:bulletEnabled val="1"/>
        </dgm:presLayoutVars>
      </dgm:prSet>
      <dgm:spPr/>
    </dgm:pt>
    <dgm:pt modelId="{5F46F78B-DE37-4B3A-B452-5D00A6C67862}" type="pres">
      <dgm:prSet presAssocID="{E01052F7-9354-4BF5-A4C0-314DBD64187D}" presName="Accent5" presStyleCnt="0"/>
      <dgm:spPr/>
    </dgm:pt>
    <dgm:pt modelId="{0CC168BC-0F68-47B6-BBE3-2DA53795F5AC}" type="pres">
      <dgm:prSet presAssocID="{E01052F7-9354-4BF5-A4C0-314DBD64187D}" presName="Accent" presStyleLbl="bgShp" presStyleIdx="4" presStyleCnt="6"/>
      <dgm:spPr/>
    </dgm:pt>
    <dgm:pt modelId="{62656A42-56A0-47BF-87A1-2329A39F0657}" type="pres">
      <dgm:prSet presAssocID="{E01052F7-9354-4BF5-A4C0-314DBD64187D}" presName="Child5" presStyleLbl="node1" presStyleIdx="4" presStyleCnt="6">
        <dgm:presLayoutVars>
          <dgm:chMax val="0"/>
          <dgm:chPref val="0"/>
          <dgm:bulletEnabled val="1"/>
        </dgm:presLayoutVars>
      </dgm:prSet>
      <dgm:spPr/>
    </dgm:pt>
    <dgm:pt modelId="{A1F67973-A696-42C3-A20F-CE5E897D3A28}" type="pres">
      <dgm:prSet presAssocID="{3341333B-8067-4222-8B34-CEC62B466B7C}" presName="Accent6" presStyleCnt="0"/>
      <dgm:spPr/>
    </dgm:pt>
    <dgm:pt modelId="{662BC8B5-003E-4161-8166-A58846DD927B}" type="pres">
      <dgm:prSet presAssocID="{3341333B-8067-4222-8B34-CEC62B466B7C}" presName="Accent" presStyleLbl="bgShp" presStyleIdx="5" presStyleCnt="6"/>
      <dgm:spPr/>
    </dgm:pt>
    <dgm:pt modelId="{3D47EE4C-7F7C-4F64-9602-D17F711714B1}" type="pres">
      <dgm:prSet presAssocID="{3341333B-8067-4222-8B34-CEC62B466B7C}" presName="Child6" presStyleLbl="node1" presStyleIdx="5" presStyleCnt="6" custLinFactNeighborX="-4287" custLinFactNeighborY="-1982">
        <dgm:presLayoutVars>
          <dgm:chMax val="0"/>
          <dgm:chPref val="0"/>
          <dgm:bulletEnabled val="1"/>
        </dgm:presLayoutVars>
      </dgm:prSet>
      <dgm:spPr/>
    </dgm:pt>
  </dgm:ptLst>
  <dgm:cxnLst>
    <dgm:cxn modelId="{63D0010F-AC98-42A0-83A6-078B3FE5373D}" srcId="{3A9A81B5-AFB2-40EB-BD4E-EA3E02E4892A}" destId="{D7E2679D-013B-4CBE-9441-36598D3AD9AC}" srcOrd="0" destOrd="0" parTransId="{7C685AA1-60E5-4433-B05F-0A0E4154C0E4}" sibTransId="{C40F17B4-0EE8-490B-9233-EA72BFE7A2D5}"/>
    <dgm:cxn modelId="{19B88F18-A512-4D9B-BBB4-9CA216670249}" srcId="{13515D99-DD0D-4289-8111-8153021EEA3F}" destId="{3A9A81B5-AFB2-40EB-BD4E-EA3E02E4892A}" srcOrd="0" destOrd="0" parTransId="{D7921CDC-CC69-43B4-ADF7-1EF95FB083BB}" sibTransId="{434F32A4-DD8F-4E99-8459-E1ED48542D74}"/>
    <dgm:cxn modelId="{6B48453A-4072-415D-95C9-EDA37D4BE6A2}" type="presOf" srcId="{E01052F7-9354-4BF5-A4C0-314DBD64187D}" destId="{62656A42-56A0-47BF-87A1-2329A39F0657}" srcOrd="0" destOrd="0" presId="urn:microsoft.com/office/officeart/2011/layout/HexagonRadial"/>
    <dgm:cxn modelId="{21C7A473-A1EC-4B63-929E-C5CF185BB632}" srcId="{3A9A81B5-AFB2-40EB-BD4E-EA3E02E4892A}" destId="{26160BEB-8112-48FD-A9F0-86195F0D9ED6}" srcOrd="2" destOrd="0" parTransId="{D093BCC8-F8DD-4310-B18B-06EAB42199D8}" sibTransId="{6E567A51-667C-4886-8B1F-4E9528A6311D}"/>
    <dgm:cxn modelId="{76FB395A-EA11-4732-9EB3-EDE2EEEFFD30}" srcId="{3A9A81B5-AFB2-40EB-BD4E-EA3E02E4892A}" destId="{33436DC0-C054-4C14-B095-3CEF9C3AFD0D}" srcOrd="3" destOrd="0" parTransId="{7BA5D7FB-B1A3-4F7B-8117-4FB648570909}" sibTransId="{B55875ED-EAAE-4319-99A3-9FA9289B3942}"/>
    <dgm:cxn modelId="{48579697-6024-4E79-816E-471198443C6A}" type="presOf" srcId="{33436DC0-C054-4C14-B095-3CEF9C3AFD0D}" destId="{D9B6236A-6F7B-4C45-A52A-6C7BA17BAB48}" srcOrd="0" destOrd="0" presId="urn:microsoft.com/office/officeart/2011/layout/HexagonRadial"/>
    <dgm:cxn modelId="{9E26B8AD-221C-467D-BDE7-29C91A39FA06}" srcId="{3A9A81B5-AFB2-40EB-BD4E-EA3E02E4892A}" destId="{6A4025C1-DD3C-4085-9259-E1FB9A5516A4}" srcOrd="6" destOrd="0" parTransId="{5D86C7EA-615C-4DA6-B797-606E8588DA45}" sibTransId="{7592D297-B3A3-47C0-95A0-0AF81B1E3968}"/>
    <dgm:cxn modelId="{7D1571BD-F202-4B7C-8884-B5DF5B22E643}" type="presOf" srcId="{D7E2679D-013B-4CBE-9441-36598D3AD9AC}" destId="{C8CE155D-8A20-4737-BC9B-3FDB40A41E84}" srcOrd="0" destOrd="0" presId="urn:microsoft.com/office/officeart/2011/layout/HexagonRadial"/>
    <dgm:cxn modelId="{D79BA9C1-66A3-45FE-8E2A-1CE4FF4106DD}" type="presOf" srcId="{13515D99-DD0D-4289-8111-8153021EEA3F}" destId="{34B99644-E772-4BD9-B68B-F9C049DF2113}" srcOrd="0" destOrd="0" presId="urn:microsoft.com/office/officeart/2011/layout/HexagonRadial"/>
    <dgm:cxn modelId="{CC84F2C5-D642-4D27-A27F-AFC3CD9A4D9B}" type="presOf" srcId="{90468587-19E9-4541-B126-2E9E61C68836}" destId="{8457C6FC-7727-414D-BBFF-62C8B798AEDE}" srcOrd="0" destOrd="0" presId="urn:microsoft.com/office/officeart/2011/layout/HexagonRadial"/>
    <dgm:cxn modelId="{E7E9D5CE-1B03-4D03-B06A-9914836286CD}" srcId="{3A9A81B5-AFB2-40EB-BD4E-EA3E02E4892A}" destId="{E01052F7-9354-4BF5-A4C0-314DBD64187D}" srcOrd="4" destOrd="0" parTransId="{421022AE-079E-42FD-808C-4DE5B6AEEF79}" sibTransId="{4736F1D9-7969-4855-8FB4-D1386FFAA160}"/>
    <dgm:cxn modelId="{28837DD1-8C6C-408F-BED9-3943A1377C14}" srcId="{3A9A81B5-AFB2-40EB-BD4E-EA3E02E4892A}" destId="{3341333B-8067-4222-8B34-CEC62B466B7C}" srcOrd="5" destOrd="0" parTransId="{48A960ED-1DB4-45DB-A6ED-EDAA6B502484}" sibTransId="{FCE40784-008C-425E-93C5-C9E977FDC80B}"/>
    <dgm:cxn modelId="{04E4F7D8-C1BD-4140-B95D-1F00AEEFFF54}" srcId="{3A9A81B5-AFB2-40EB-BD4E-EA3E02E4892A}" destId="{90468587-19E9-4541-B126-2E9E61C68836}" srcOrd="1" destOrd="0" parTransId="{A905AAC9-40CD-4D6F-B56A-71479CC4B641}" sibTransId="{823DE870-AD87-46E1-B993-4871B04EF369}"/>
    <dgm:cxn modelId="{A363F6E5-B20F-4534-8EA3-16A127CB7D56}" srcId="{3A9A81B5-AFB2-40EB-BD4E-EA3E02E4892A}" destId="{5C51682E-DD03-4088-9CC7-F190024B01D7}" srcOrd="7" destOrd="0" parTransId="{5F88D3E8-D96F-409A-92AA-15DC99D8BCE7}" sibTransId="{D5579AC9-8575-43C4-82FC-9FBD739C1DEF}"/>
    <dgm:cxn modelId="{EAAC73E8-8106-48CD-95FD-2A345FF447F2}" type="presOf" srcId="{3A9A81B5-AFB2-40EB-BD4E-EA3E02E4892A}" destId="{7DB12112-5883-43A0-874C-6876AD1570B0}" srcOrd="0" destOrd="0" presId="urn:microsoft.com/office/officeart/2011/layout/HexagonRadial"/>
    <dgm:cxn modelId="{D11785EF-CA44-49A7-A28F-3E997E5B39D3}" type="presOf" srcId="{26160BEB-8112-48FD-A9F0-86195F0D9ED6}" destId="{ED130E1D-37DC-4652-9C94-3EFAE93DB6D9}" srcOrd="0" destOrd="0" presId="urn:microsoft.com/office/officeart/2011/layout/HexagonRadial"/>
    <dgm:cxn modelId="{B90F08F2-2073-4265-A9A0-24EB00DA28B6}" type="presOf" srcId="{3341333B-8067-4222-8B34-CEC62B466B7C}" destId="{3D47EE4C-7F7C-4F64-9602-D17F711714B1}" srcOrd="0" destOrd="0" presId="urn:microsoft.com/office/officeart/2011/layout/HexagonRadial"/>
    <dgm:cxn modelId="{F77F9DF6-02CF-40AE-B7A0-F5B34EDC9632}" type="presParOf" srcId="{34B99644-E772-4BD9-B68B-F9C049DF2113}" destId="{7DB12112-5883-43A0-874C-6876AD1570B0}" srcOrd="0" destOrd="0" presId="urn:microsoft.com/office/officeart/2011/layout/HexagonRadial"/>
    <dgm:cxn modelId="{EA1B9DEF-D5DE-4110-9E25-ADAAA175C984}" type="presParOf" srcId="{34B99644-E772-4BD9-B68B-F9C049DF2113}" destId="{957E9DFB-84AD-4A7C-9018-BF38BFEFB26E}" srcOrd="1" destOrd="0" presId="urn:microsoft.com/office/officeart/2011/layout/HexagonRadial"/>
    <dgm:cxn modelId="{146D467C-CB69-494C-BE8A-456E85C7E47D}" type="presParOf" srcId="{957E9DFB-84AD-4A7C-9018-BF38BFEFB26E}" destId="{776B412C-68F6-4F29-94A6-C95806FBD600}" srcOrd="0" destOrd="0" presId="urn:microsoft.com/office/officeart/2011/layout/HexagonRadial"/>
    <dgm:cxn modelId="{97EA6B9A-5CB3-49B3-9652-29FE0E44B8B4}" type="presParOf" srcId="{34B99644-E772-4BD9-B68B-F9C049DF2113}" destId="{C8CE155D-8A20-4737-BC9B-3FDB40A41E84}" srcOrd="2" destOrd="0" presId="urn:microsoft.com/office/officeart/2011/layout/HexagonRadial"/>
    <dgm:cxn modelId="{4D9218FB-BC4B-4DE3-A7AF-95BF7E582183}" type="presParOf" srcId="{34B99644-E772-4BD9-B68B-F9C049DF2113}" destId="{13669A1C-AE20-4CDB-B111-30A2B6C3ECE4}" srcOrd="3" destOrd="0" presId="urn:microsoft.com/office/officeart/2011/layout/HexagonRadial"/>
    <dgm:cxn modelId="{E2F3DB4D-34F9-4CE0-B33A-F11138AA5679}" type="presParOf" srcId="{13669A1C-AE20-4CDB-B111-30A2B6C3ECE4}" destId="{F18CE728-9B4B-40F9-B262-F53F66EDC13A}" srcOrd="0" destOrd="0" presId="urn:microsoft.com/office/officeart/2011/layout/HexagonRadial"/>
    <dgm:cxn modelId="{02F9FB8A-AB53-4406-963C-8FDEA92FF70E}" type="presParOf" srcId="{34B99644-E772-4BD9-B68B-F9C049DF2113}" destId="{8457C6FC-7727-414D-BBFF-62C8B798AEDE}" srcOrd="4" destOrd="0" presId="urn:microsoft.com/office/officeart/2011/layout/HexagonRadial"/>
    <dgm:cxn modelId="{44F16A1B-EF7D-4608-8BC7-4EF914C2FAC4}" type="presParOf" srcId="{34B99644-E772-4BD9-B68B-F9C049DF2113}" destId="{B3C9E597-C4FC-4AD9-8072-27558711021F}" srcOrd="5" destOrd="0" presId="urn:microsoft.com/office/officeart/2011/layout/HexagonRadial"/>
    <dgm:cxn modelId="{C107EFC3-663B-4389-A621-4B26D254BF3C}" type="presParOf" srcId="{B3C9E597-C4FC-4AD9-8072-27558711021F}" destId="{FF174AA4-10B9-4F33-B70D-64B291A7EBE7}" srcOrd="0" destOrd="0" presId="urn:microsoft.com/office/officeart/2011/layout/HexagonRadial"/>
    <dgm:cxn modelId="{E25F3181-D3ED-495F-9880-24983A5B65C6}" type="presParOf" srcId="{34B99644-E772-4BD9-B68B-F9C049DF2113}" destId="{ED130E1D-37DC-4652-9C94-3EFAE93DB6D9}" srcOrd="6" destOrd="0" presId="urn:microsoft.com/office/officeart/2011/layout/HexagonRadial"/>
    <dgm:cxn modelId="{BD9CBE38-30D3-4D61-994F-FDC6880E489D}" type="presParOf" srcId="{34B99644-E772-4BD9-B68B-F9C049DF2113}" destId="{7F87148E-C6A8-43AD-9A86-54357808D74B}" srcOrd="7" destOrd="0" presId="urn:microsoft.com/office/officeart/2011/layout/HexagonRadial"/>
    <dgm:cxn modelId="{08D5065D-CB23-4581-817A-1AC401EC94F5}" type="presParOf" srcId="{7F87148E-C6A8-43AD-9A86-54357808D74B}" destId="{00834872-989A-4411-9FAD-1BBF49FBAE86}" srcOrd="0" destOrd="0" presId="urn:microsoft.com/office/officeart/2011/layout/HexagonRadial"/>
    <dgm:cxn modelId="{B5917184-C8F3-457E-8CDA-90FD73A452A3}" type="presParOf" srcId="{34B99644-E772-4BD9-B68B-F9C049DF2113}" destId="{D9B6236A-6F7B-4C45-A52A-6C7BA17BAB48}" srcOrd="8" destOrd="0" presId="urn:microsoft.com/office/officeart/2011/layout/HexagonRadial"/>
    <dgm:cxn modelId="{AA2C897E-C35F-45A7-8F2B-31D7E4DEAE5A}" type="presParOf" srcId="{34B99644-E772-4BD9-B68B-F9C049DF2113}" destId="{5F46F78B-DE37-4B3A-B452-5D00A6C67862}" srcOrd="9" destOrd="0" presId="urn:microsoft.com/office/officeart/2011/layout/HexagonRadial"/>
    <dgm:cxn modelId="{384E1BB0-C771-414D-B529-88EA97616D32}" type="presParOf" srcId="{5F46F78B-DE37-4B3A-B452-5D00A6C67862}" destId="{0CC168BC-0F68-47B6-BBE3-2DA53795F5AC}" srcOrd="0" destOrd="0" presId="urn:microsoft.com/office/officeart/2011/layout/HexagonRadial"/>
    <dgm:cxn modelId="{4508F73F-374B-452E-B1D4-2F841B2BA1F6}" type="presParOf" srcId="{34B99644-E772-4BD9-B68B-F9C049DF2113}" destId="{62656A42-56A0-47BF-87A1-2329A39F0657}" srcOrd="10" destOrd="0" presId="urn:microsoft.com/office/officeart/2011/layout/HexagonRadial"/>
    <dgm:cxn modelId="{4E59D0E0-9D46-46D2-91B1-3F1D1046326F}" type="presParOf" srcId="{34B99644-E772-4BD9-B68B-F9C049DF2113}" destId="{A1F67973-A696-42C3-A20F-CE5E897D3A28}" srcOrd="11" destOrd="0" presId="urn:microsoft.com/office/officeart/2011/layout/HexagonRadial"/>
    <dgm:cxn modelId="{ED1B78BB-5EAD-4342-87F0-506B5901D34F}" type="presParOf" srcId="{A1F67973-A696-42C3-A20F-CE5E897D3A28}" destId="{662BC8B5-003E-4161-8166-A58846DD927B}" srcOrd="0" destOrd="0" presId="urn:microsoft.com/office/officeart/2011/layout/HexagonRadial"/>
    <dgm:cxn modelId="{E147DD13-4A34-4367-A7A4-9CE2CFF00EF6}" type="presParOf" srcId="{34B99644-E772-4BD9-B68B-F9C049DF2113}" destId="{3D47EE4C-7F7C-4F64-9602-D17F711714B1}" srcOrd="12" destOrd="0" presId="urn:microsoft.com/office/officeart/2011/layout/HexagonRadial"/>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732B8F5-B68C-40E9-8822-08CDD077F2EA}"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n-US"/>
        </a:p>
      </dgm:t>
    </dgm:pt>
    <dgm:pt modelId="{1C792D32-FE25-4296-B333-1F639FB6DA15}">
      <dgm:prSet custT="1"/>
      <dgm:spPr/>
      <dgm:t>
        <a:bodyPr/>
        <a:lstStyle/>
        <a:p>
          <a:r>
            <a:rPr lang="en-US" sz="2000" b="1" dirty="0">
              <a:latin typeface="Source Sans Pro" panose="020B0503030403020204" pitchFamily="34" charset="0"/>
              <a:ea typeface="Source Sans Pro" panose="020B0503030403020204" pitchFamily="34" charset="0"/>
            </a:rPr>
            <a:t>Planning</a:t>
          </a:r>
          <a:endParaRPr lang="en-US" sz="2000" dirty="0">
            <a:latin typeface="Source Sans Pro" panose="020B0503030403020204" pitchFamily="34" charset="0"/>
            <a:ea typeface="Source Sans Pro" panose="020B0503030403020204" pitchFamily="34" charset="0"/>
          </a:endParaRPr>
        </a:p>
      </dgm:t>
    </dgm:pt>
    <dgm:pt modelId="{92A81524-7D55-4855-BE50-80A542F9C6A4}" type="parTrans" cxnId="{751CF938-5615-4F43-B828-256F815B8EF7}">
      <dgm:prSet/>
      <dgm:spPr/>
      <dgm:t>
        <a:bodyPr/>
        <a:lstStyle/>
        <a:p>
          <a:endParaRPr lang="en-US"/>
        </a:p>
      </dgm:t>
    </dgm:pt>
    <dgm:pt modelId="{E3A75018-06FD-43D8-8C4A-DF2928EAB4BD}" type="sibTrans" cxnId="{751CF938-5615-4F43-B828-256F815B8EF7}">
      <dgm:prSet/>
      <dgm:spPr/>
      <dgm:t>
        <a:bodyPr/>
        <a:lstStyle/>
        <a:p>
          <a:endParaRPr lang="en-US"/>
        </a:p>
      </dgm:t>
    </dgm:pt>
    <dgm:pt modelId="{C683A072-11A4-4ED8-A3FF-B7BA631750CA}">
      <dgm:prSet custT="1"/>
      <dgm:spPr/>
      <dgm:t>
        <a:bodyPr/>
        <a:lstStyle/>
        <a:p>
          <a:r>
            <a:rPr lang="en-US" sz="2000" dirty="0">
              <a:latin typeface="Source Sans Pro" panose="020B0503030403020204" pitchFamily="34" charset="0"/>
              <a:ea typeface="Source Sans Pro" panose="020B0503030403020204" pitchFamily="34" charset="0"/>
            </a:rPr>
            <a:t>Periodic consultation &amp; coordination with stakeholders</a:t>
          </a:r>
        </a:p>
      </dgm:t>
    </dgm:pt>
    <dgm:pt modelId="{0AC0B294-5211-48C5-BA30-1C04ACB9CBF1}" type="parTrans" cxnId="{B129146D-2BB4-49EB-86C5-F775FD48D953}">
      <dgm:prSet/>
      <dgm:spPr/>
      <dgm:t>
        <a:bodyPr/>
        <a:lstStyle/>
        <a:p>
          <a:endParaRPr lang="en-US"/>
        </a:p>
      </dgm:t>
    </dgm:pt>
    <dgm:pt modelId="{81B5964E-5110-45D0-94EE-7D515689DE77}" type="sibTrans" cxnId="{B129146D-2BB4-49EB-86C5-F775FD48D953}">
      <dgm:prSet/>
      <dgm:spPr/>
      <dgm:t>
        <a:bodyPr/>
        <a:lstStyle/>
        <a:p>
          <a:endParaRPr lang="en-US"/>
        </a:p>
      </dgm:t>
    </dgm:pt>
    <dgm:pt modelId="{DAD5F3A1-B5B3-4D04-8088-F86FA6A60BD2}">
      <dgm:prSet custT="1"/>
      <dgm:spPr/>
      <dgm:t>
        <a:bodyPr/>
        <a:lstStyle/>
        <a:p>
          <a:r>
            <a:rPr lang="en-US" sz="2000" dirty="0">
              <a:latin typeface="Source Sans Pro" panose="020B0503030403020204" pitchFamily="34" charset="0"/>
              <a:ea typeface="Source Sans Pro" panose="020B0503030403020204" pitchFamily="34" charset="0"/>
            </a:rPr>
            <a:t>Participation in the stakeholder professional convenings</a:t>
          </a:r>
        </a:p>
      </dgm:t>
    </dgm:pt>
    <dgm:pt modelId="{CC0FE272-1BCD-4554-AC55-52BEA592B397}" type="parTrans" cxnId="{FD99EFDD-A315-47E4-9408-A3FFEDFF7478}">
      <dgm:prSet/>
      <dgm:spPr/>
      <dgm:t>
        <a:bodyPr/>
        <a:lstStyle/>
        <a:p>
          <a:endParaRPr lang="en-US"/>
        </a:p>
      </dgm:t>
    </dgm:pt>
    <dgm:pt modelId="{EA24047A-0C52-4602-AEA2-236C66448515}" type="sibTrans" cxnId="{FD99EFDD-A315-47E4-9408-A3FFEDFF7478}">
      <dgm:prSet/>
      <dgm:spPr/>
      <dgm:t>
        <a:bodyPr/>
        <a:lstStyle/>
        <a:p>
          <a:endParaRPr lang="en-US"/>
        </a:p>
      </dgm:t>
    </dgm:pt>
    <dgm:pt modelId="{DF8A1C9F-DFF0-4E94-B94E-BE89CD3F03ED}">
      <dgm:prSet custT="1"/>
      <dgm:spPr/>
      <dgm:t>
        <a:bodyPr/>
        <a:lstStyle/>
        <a:p>
          <a:r>
            <a:rPr lang="en-US" sz="2000" dirty="0">
              <a:latin typeface="Source Sans Pro" panose="020B0503030403020204" pitchFamily="34" charset="0"/>
              <a:ea typeface="Source Sans Pro" panose="020B0503030403020204" pitchFamily="34" charset="0"/>
            </a:rPr>
            <a:t>Periodic PD needs assessment surveys</a:t>
          </a:r>
        </a:p>
      </dgm:t>
    </dgm:pt>
    <dgm:pt modelId="{8E760270-8012-4DA2-BA5A-7778D5F9C17E}" type="parTrans" cxnId="{8B99A128-9005-4244-8C58-0214185C72AD}">
      <dgm:prSet/>
      <dgm:spPr/>
      <dgm:t>
        <a:bodyPr/>
        <a:lstStyle/>
        <a:p>
          <a:endParaRPr lang="en-US"/>
        </a:p>
      </dgm:t>
    </dgm:pt>
    <dgm:pt modelId="{EEA307E4-AA0A-4AD6-8BC0-E5D8ED51E16C}" type="sibTrans" cxnId="{8B99A128-9005-4244-8C58-0214185C72AD}">
      <dgm:prSet/>
      <dgm:spPr/>
      <dgm:t>
        <a:bodyPr/>
        <a:lstStyle/>
        <a:p>
          <a:endParaRPr lang="en-US"/>
        </a:p>
      </dgm:t>
    </dgm:pt>
    <dgm:pt modelId="{35061CEC-44E1-48C1-8758-8870D8A96FDB}">
      <dgm:prSet custT="1"/>
      <dgm:spPr/>
      <dgm:t>
        <a:bodyPr/>
        <a:lstStyle/>
        <a:p>
          <a:r>
            <a:rPr lang="en-US" sz="2000" b="1" dirty="0">
              <a:latin typeface="Source Sans Pro" panose="020B0503030403020204" pitchFamily="34" charset="0"/>
              <a:ea typeface="Source Sans Pro" panose="020B0503030403020204" pitchFamily="34" charset="0"/>
            </a:rPr>
            <a:t>Research &amp; Evaluation</a:t>
          </a:r>
          <a:endParaRPr lang="en-US" sz="2000" dirty="0">
            <a:latin typeface="Source Sans Pro" panose="020B0503030403020204" pitchFamily="34" charset="0"/>
            <a:ea typeface="Source Sans Pro" panose="020B0503030403020204" pitchFamily="34" charset="0"/>
          </a:endParaRPr>
        </a:p>
      </dgm:t>
    </dgm:pt>
    <dgm:pt modelId="{E76F8BBD-84A0-405A-88F3-1A2C43FE09C1}" type="parTrans" cxnId="{11B44E63-0634-4246-A308-117959C341A4}">
      <dgm:prSet/>
      <dgm:spPr/>
      <dgm:t>
        <a:bodyPr/>
        <a:lstStyle/>
        <a:p>
          <a:endParaRPr lang="en-US"/>
        </a:p>
      </dgm:t>
    </dgm:pt>
    <dgm:pt modelId="{D1BF7B1F-F9E3-4EE9-968F-CD9353FE09E1}" type="sibTrans" cxnId="{11B44E63-0634-4246-A308-117959C341A4}">
      <dgm:prSet/>
      <dgm:spPr/>
      <dgm:t>
        <a:bodyPr/>
        <a:lstStyle/>
        <a:p>
          <a:endParaRPr lang="en-US"/>
        </a:p>
      </dgm:t>
    </dgm:pt>
    <dgm:pt modelId="{1F540218-DBE2-4813-90C9-342AD96BD7EE}">
      <dgm:prSet custT="1"/>
      <dgm:spPr/>
      <dgm:t>
        <a:bodyPr/>
        <a:lstStyle/>
        <a:p>
          <a:r>
            <a:rPr lang="en-US" sz="2000" dirty="0">
              <a:latin typeface="Source Sans Pro" panose="020B0503030403020204" pitchFamily="34" charset="0"/>
              <a:ea typeface="Source Sans Pro" panose="020B0503030403020204" pitchFamily="34" charset="0"/>
            </a:rPr>
            <a:t>Internal evaluation of IEPI sponsored PD</a:t>
          </a:r>
        </a:p>
      </dgm:t>
    </dgm:pt>
    <dgm:pt modelId="{79444C64-35BF-415A-9223-0341781ACA55}" type="parTrans" cxnId="{3DF82F4D-E6DE-458A-A6F3-ED7F28037E97}">
      <dgm:prSet/>
      <dgm:spPr/>
      <dgm:t>
        <a:bodyPr/>
        <a:lstStyle/>
        <a:p>
          <a:endParaRPr lang="en-US"/>
        </a:p>
      </dgm:t>
    </dgm:pt>
    <dgm:pt modelId="{F50EF78B-4566-4606-BEC1-F8EC480C9E1F}" type="sibTrans" cxnId="{3DF82F4D-E6DE-458A-A6F3-ED7F28037E97}">
      <dgm:prSet/>
      <dgm:spPr/>
      <dgm:t>
        <a:bodyPr/>
        <a:lstStyle/>
        <a:p>
          <a:endParaRPr lang="en-US"/>
        </a:p>
      </dgm:t>
    </dgm:pt>
    <dgm:pt modelId="{1B6769D0-0786-44E2-A2BC-DC725E61AB9F}">
      <dgm:prSet custT="1"/>
      <dgm:spPr/>
      <dgm:t>
        <a:bodyPr/>
        <a:lstStyle/>
        <a:p>
          <a:r>
            <a:rPr lang="en-US" sz="2000" b="1" dirty="0">
              <a:latin typeface="Source Sans Pro" panose="020B0503030403020204" pitchFamily="34" charset="0"/>
              <a:ea typeface="Source Sans Pro" panose="020B0503030403020204" pitchFamily="34" charset="0"/>
            </a:rPr>
            <a:t>Reporting  &amp; Programming</a:t>
          </a:r>
          <a:endParaRPr lang="en-US" sz="2000" dirty="0">
            <a:latin typeface="Source Sans Pro" panose="020B0503030403020204" pitchFamily="34" charset="0"/>
            <a:ea typeface="Source Sans Pro" panose="020B0503030403020204" pitchFamily="34" charset="0"/>
          </a:endParaRPr>
        </a:p>
      </dgm:t>
    </dgm:pt>
    <dgm:pt modelId="{45B5A09D-A4B0-42CF-ACD1-AD4FE75E9C46}" type="parTrans" cxnId="{90AE03D4-34D8-44AD-80C4-B83D7AF5B5E4}">
      <dgm:prSet/>
      <dgm:spPr/>
      <dgm:t>
        <a:bodyPr/>
        <a:lstStyle/>
        <a:p>
          <a:endParaRPr lang="en-US"/>
        </a:p>
      </dgm:t>
    </dgm:pt>
    <dgm:pt modelId="{691B27F3-9811-480B-829E-E84FF004B629}" type="sibTrans" cxnId="{90AE03D4-34D8-44AD-80C4-B83D7AF5B5E4}">
      <dgm:prSet/>
      <dgm:spPr/>
      <dgm:t>
        <a:bodyPr/>
        <a:lstStyle/>
        <a:p>
          <a:endParaRPr lang="en-US"/>
        </a:p>
      </dgm:t>
    </dgm:pt>
    <dgm:pt modelId="{742AB3B1-4708-4D04-97B9-1E657768DBB5}">
      <dgm:prSet custT="1"/>
      <dgm:spPr/>
      <dgm:t>
        <a:bodyPr/>
        <a:lstStyle/>
        <a:p>
          <a:r>
            <a:rPr lang="en-US" sz="2000" dirty="0">
              <a:latin typeface="Source Sans Pro" panose="020B0503030403020204" pitchFamily="34" charset="0"/>
              <a:ea typeface="Source Sans Pro" panose="020B0503030403020204" pitchFamily="34" charset="0"/>
            </a:rPr>
            <a:t>Annual State of PD Report for IEPI sponsored PD activities</a:t>
          </a:r>
        </a:p>
      </dgm:t>
    </dgm:pt>
    <dgm:pt modelId="{39EF0601-0224-4115-96F9-E2F3E60FB43C}" type="parTrans" cxnId="{7E6EE818-9875-43A6-A40A-E95B3B72A14C}">
      <dgm:prSet/>
      <dgm:spPr/>
      <dgm:t>
        <a:bodyPr/>
        <a:lstStyle/>
        <a:p>
          <a:endParaRPr lang="en-US"/>
        </a:p>
      </dgm:t>
    </dgm:pt>
    <dgm:pt modelId="{21550E89-D60D-4022-AC24-F0D9ED8B880C}" type="sibTrans" cxnId="{7E6EE818-9875-43A6-A40A-E95B3B72A14C}">
      <dgm:prSet/>
      <dgm:spPr/>
      <dgm:t>
        <a:bodyPr/>
        <a:lstStyle/>
        <a:p>
          <a:endParaRPr lang="en-US"/>
        </a:p>
      </dgm:t>
    </dgm:pt>
    <dgm:pt modelId="{4750AC5B-078F-42DB-A096-4EAB937F6289}">
      <dgm:prSet custT="1"/>
      <dgm:spPr/>
      <dgm:t>
        <a:bodyPr/>
        <a:lstStyle/>
        <a:p>
          <a:r>
            <a:rPr lang="en-US" sz="2000" dirty="0">
              <a:latin typeface="Source Sans Pro" panose="020B0503030403020204" pitchFamily="34" charset="0"/>
              <a:ea typeface="Source Sans Pro" panose="020B0503030403020204" pitchFamily="34" charset="0"/>
            </a:rPr>
            <a:t>Periodic review of survey data &amp; scholarship on workforce needs, interests and expectations</a:t>
          </a:r>
        </a:p>
      </dgm:t>
    </dgm:pt>
    <dgm:pt modelId="{5F4B03F2-39E0-4414-BEBA-D3ECD711C0A0}" type="parTrans" cxnId="{AEE740EC-09E3-410D-9B11-58745889E824}">
      <dgm:prSet/>
      <dgm:spPr/>
      <dgm:t>
        <a:bodyPr/>
        <a:lstStyle/>
        <a:p>
          <a:endParaRPr lang="en-US"/>
        </a:p>
      </dgm:t>
    </dgm:pt>
    <dgm:pt modelId="{75E263BD-71C7-42F9-9A7B-64C7EEC95479}" type="sibTrans" cxnId="{AEE740EC-09E3-410D-9B11-58745889E824}">
      <dgm:prSet/>
      <dgm:spPr/>
      <dgm:t>
        <a:bodyPr/>
        <a:lstStyle/>
        <a:p>
          <a:endParaRPr lang="en-US"/>
        </a:p>
      </dgm:t>
    </dgm:pt>
    <dgm:pt modelId="{6BBB305D-1431-4A9A-ADB3-54A3BD1AD2B1}">
      <dgm:prSet custT="1"/>
      <dgm:spPr/>
      <dgm:t>
        <a:bodyPr/>
        <a:lstStyle/>
        <a:p>
          <a:r>
            <a:rPr lang="en-US" sz="2000" dirty="0">
              <a:latin typeface="Source Sans Pro" panose="020B0503030403020204" pitchFamily="34" charset="0"/>
              <a:ea typeface="Source Sans Pro" panose="020B0503030403020204" pitchFamily="34" charset="0"/>
            </a:rPr>
            <a:t>Design, execution and evaluation of PD informed by feedback from students, the Field &amp; aligned with CO priorities </a:t>
          </a:r>
        </a:p>
      </dgm:t>
    </dgm:pt>
    <dgm:pt modelId="{837DE2FD-EF18-4CE2-928F-3AF1174D14D9}" type="parTrans" cxnId="{D2C80C53-3472-4914-A5DC-8FFF1AC5F3E9}">
      <dgm:prSet/>
      <dgm:spPr/>
      <dgm:t>
        <a:bodyPr/>
        <a:lstStyle/>
        <a:p>
          <a:endParaRPr lang="en-US"/>
        </a:p>
      </dgm:t>
    </dgm:pt>
    <dgm:pt modelId="{26CCA4A4-B829-46AA-9BFE-AC502B5F7FEA}" type="sibTrans" cxnId="{D2C80C53-3472-4914-A5DC-8FFF1AC5F3E9}">
      <dgm:prSet/>
      <dgm:spPr/>
      <dgm:t>
        <a:bodyPr/>
        <a:lstStyle/>
        <a:p>
          <a:endParaRPr lang="en-US"/>
        </a:p>
      </dgm:t>
    </dgm:pt>
    <dgm:pt modelId="{CF86BA13-3C06-4BB8-96F9-9D91D55B002B}" type="pres">
      <dgm:prSet presAssocID="{7732B8F5-B68C-40E9-8822-08CDD077F2EA}" presName="linear" presStyleCnt="0">
        <dgm:presLayoutVars>
          <dgm:dir/>
          <dgm:animLvl val="lvl"/>
          <dgm:resizeHandles val="exact"/>
        </dgm:presLayoutVars>
      </dgm:prSet>
      <dgm:spPr/>
    </dgm:pt>
    <dgm:pt modelId="{BC92E65F-A6A6-420A-8CEC-D8BF03AFF9E6}" type="pres">
      <dgm:prSet presAssocID="{1C792D32-FE25-4296-B333-1F639FB6DA15}" presName="parentLin" presStyleCnt="0"/>
      <dgm:spPr/>
    </dgm:pt>
    <dgm:pt modelId="{ECD9208A-42CC-4443-AA8C-E466539D76B5}" type="pres">
      <dgm:prSet presAssocID="{1C792D32-FE25-4296-B333-1F639FB6DA15}" presName="parentLeftMargin" presStyleLbl="node1" presStyleIdx="0" presStyleCnt="3"/>
      <dgm:spPr/>
    </dgm:pt>
    <dgm:pt modelId="{D4269085-17C9-4150-B296-194335F431F4}" type="pres">
      <dgm:prSet presAssocID="{1C792D32-FE25-4296-B333-1F639FB6DA15}" presName="parentText" presStyleLbl="node1" presStyleIdx="0" presStyleCnt="3">
        <dgm:presLayoutVars>
          <dgm:chMax val="0"/>
          <dgm:bulletEnabled val="1"/>
        </dgm:presLayoutVars>
      </dgm:prSet>
      <dgm:spPr/>
    </dgm:pt>
    <dgm:pt modelId="{DF867E13-FB51-4504-B4E1-2041D51913C4}" type="pres">
      <dgm:prSet presAssocID="{1C792D32-FE25-4296-B333-1F639FB6DA15}" presName="negativeSpace" presStyleCnt="0"/>
      <dgm:spPr/>
    </dgm:pt>
    <dgm:pt modelId="{041D6F7F-53B3-4157-B949-2C730B4E2510}" type="pres">
      <dgm:prSet presAssocID="{1C792D32-FE25-4296-B333-1F639FB6DA15}" presName="childText" presStyleLbl="conFgAcc1" presStyleIdx="0" presStyleCnt="3">
        <dgm:presLayoutVars>
          <dgm:bulletEnabled val="1"/>
        </dgm:presLayoutVars>
      </dgm:prSet>
      <dgm:spPr/>
    </dgm:pt>
    <dgm:pt modelId="{65353104-96F5-45A2-BE2A-2498552B8575}" type="pres">
      <dgm:prSet presAssocID="{E3A75018-06FD-43D8-8C4A-DF2928EAB4BD}" presName="spaceBetweenRectangles" presStyleCnt="0"/>
      <dgm:spPr/>
    </dgm:pt>
    <dgm:pt modelId="{1E5DDEEF-42E6-4711-855B-65CCE6C6857F}" type="pres">
      <dgm:prSet presAssocID="{35061CEC-44E1-48C1-8758-8870D8A96FDB}" presName="parentLin" presStyleCnt="0"/>
      <dgm:spPr/>
    </dgm:pt>
    <dgm:pt modelId="{45A9B586-01AA-44AB-8F05-9CC6BAF0E904}" type="pres">
      <dgm:prSet presAssocID="{35061CEC-44E1-48C1-8758-8870D8A96FDB}" presName="parentLeftMargin" presStyleLbl="node1" presStyleIdx="0" presStyleCnt="3"/>
      <dgm:spPr/>
    </dgm:pt>
    <dgm:pt modelId="{1022C09B-A29D-4FA3-A3AF-3F712D2CDAF3}" type="pres">
      <dgm:prSet presAssocID="{35061CEC-44E1-48C1-8758-8870D8A96FDB}" presName="parentText" presStyleLbl="node1" presStyleIdx="1" presStyleCnt="3">
        <dgm:presLayoutVars>
          <dgm:chMax val="0"/>
          <dgm:bulletEnabled val="1"/>
        </dgm:presLayoutVars>
      </dgm:prSet>
      <dgm:spPr/>
    </dgm:pt>
    <dgm:pt modelId="{53DC050F-B339-407A-97C5-EDA7621F4869}" type="pres">
      <dgm:prSet presAssocID="{35061CEC-44E1-48C1-8758-8870D8A96FDB}" presName="negativeSpace" presStyleCnt="0"/>
      <dgm:spPr/>
    </dgm:pt>
    <dgm:pt modelId="{00D4AE47-CE08-450F-9F9E-BA87BFB0F3F5}" type="pres">
      <dgm:prSet presAssocID="{35061CEC-44E1-48C1-8758-8870D8A96FDB}" presName="childText" presStyleLbl="conFgAcc1" presStyleIdx="1" presStyleCnt="3">
        <dgm:presLayoutVars>
          <dgm:bulletEnabled val="1"/>
        </dgm:presLayoutVars>
      </dgm:prSet>
      <dgm:spPr/>
    </dgm:pt>
    <dgm:pt modelId="{04C5F812-14F2-4F75-A9B3-7CE2EE4E453C}" type="pres">
      <dgm:prSet presAssocID="{D1BF7B1F-F9E3-4EE9-968F-CD9353FE09E1}" presName="spaceBetweenRectangles" presStyleCnt="0"/>
      <dgm:spPr/>
    </dgm:pt>
    <dgm:pt modelId="{760E019C-CC41-49FE-9F6B-8D1DFEB3FB46}" type="pres">
      <dgm:prSet presAssocID="{1B6769D0-0786-44E2-A2BC-DC725E61AB9F}" presName="parentLin" presStyleCnt="0"/>
      <dgm:spPr/>
    </dgm:pt>
    <dgm:pt modelId="{C47BC07F-BE0D-4EC0-8153-18A8BE8A2C4D}" type="pres">
      <dgm:prSet presAssocID="{1B6769D0-0786-44E2-A2BC-DC725E61AB9F}" presName="parentLeftMargin" presStyleLbl="node1" presStyleIdx="1" presStyleCnt="3"/>
      <dgm:spPr/>
    </dgm:pt>
    <dgm:pt modelId="{BF1EF4EB-C8A7-46B9-9F72-759B30629D46}" type="pres">
      <dgm:prSet presAssocID="{1B6769D0-0786-44E2-A2BC-DC725E61AB9F}" presName="parentText" presStyleLbl="node1" presStyleIdx="2" presStyleCnt="3">
        <dgm:presLayoutVars>
          <dgm:chMax val="0"/>
          <dgm:bulletEnabled val="1"/>
        </dgm:presLayoutVars>
      </dgm:prSet>
      <dgm:spPr/>
    </dgm:pt>
    <dgm:pt modelId="{1F08C206-5B1C-4FE1-B147-A0AC69F3C0EC}" type="pres">
      <dgm:prSet presAssocID="{1B6769D0-0786-44E2-A2BC-DC725E61AB9F}" presName="negativeSpace" presStyleCnt="0"/>
      <dgm:spPr/>
    </dgm:pt>
    <dgm:pt modelId="{970DFFBF-9AC7-423D-ACE7-E9610C6742DB}" type="pres">
      <dgm:prSet presAssocID="{1B6769D0-0786-44E2-A2BC-DC725E61AB9F}" presName="childText" presStyleLbl="conFgAcc1" presStyleIdx="2" presStyleCnt="3">
        <dgm:presLayoutVars>
          <dgm:bulletEnabled val="1"/>
        </dgm:presLayoutVars>
      </dgm:prSet>
      <dgm:spPr/>
    </dgm:pt>
  </dgm:ptLst>
  <dgm:cxnLst>
    <dgm:cxn modelId="{7E6EE818-9875-43A6-A40A-E95B3B72A14C}" srcId="{1B6769D0-0786-44E2-A2BC-DC725E61AB9F}" destId="{742AB3B1-4708-4D04-97B9-1E657768DBB5}" srcOrd="1" destOrd="0" parTransId="{39EF0601-0224-4115-96F9-E2F3E60FB43C}" sibTransId="{21550E89-D60D-4022-AC24-F0D9ED8B880C}"/>
    <dgm:cxn modelId="{851A631E-778D-40D8-BD95-B6CA1CEE44D8}" type="presOf" srcId="{742AB3B1-4708-4D04-97B9-1E657768DBB5}" destId="{970DFFBF-9AC7-423D-ACE7-E9610C6742DB}" srcOrd="0" destOrd="1" presId="urn:microsoft.com/office/officeart/2005/8/layout/list1"/>
    <dgm:cxn modelId="{8B99A128-9005-4244-8C58-0214185C72AD}" srcId="{1C792D32-FE25-4296-B333-1F639FB6DA15}" destId="{DF8A1C9F-DFF0-4E94-B94E-BE89CD3F03ED}" srcOrd="2" destOrd="0" parTransId="{8E760270-8012-4DA2-BA5A-7778D5F9C17E}" sibTransId="{EEA307E4-AA0A-4AD6-8BC0-E5D8ED51E16C}"/>
    <dgm:cxn modelId="{751CF938-5615-4F43-B828-256F815B8EF7}" srcId="{7732B8F5-B68C-40E9-8822-08CDD077F2EA}" destId="{1C792D32-FE25-4296-B333-1F639FB6DA15}" srcOrd="0" destOrd="0" parTransId="{92A81524-7D55-4855-BE50-80A542F9C6A4}" sibTransId="{E3A75018-06FD-43D8-8C4A-DF2928EAB4BD}"/>
    <dgm:cxn modelId="{F1442F41-10C6-4209-A0C9-7F853300E85D}" type="presOf" srcId="{1B6769D0-0786-44E2-A2BC-DC725E61AB9F}" destId="{C47BC07F-BE0D-4EC0-8153-18A8BE8A2C4D}" srcOrd="0" destOrd="0" presId="urn:microsoft.com/office/officeart/2005/8/layout/list1"/>
    <dgm:cxn modelId="{11B44E63-0634-4246-A308-117959C341A4}" srcId="{7732B8F5-B68C-40E9-8822-08CDD077F2EA}" destId="{35061CEC-44E1-48C1-8758-8870D8A96FDB}" srcOrd="1" destOrd="0" parTransId="{E76F8BBD-84A0-405A-88F3-1A2C43FE09C1}" sibTransId="{D1BF7B1F-F9E3-4EE9-968F-CD9353FE09E1}"/>
    <dgm:cxn modelId="{59EE8B65-15E5-45E0-8B20-0254C5E1C8AC}" type="presOf" srcId="{C683A072-11A4-4ED8-A3FF-B7BA631750CA}" destId="{041D6F7F-53B3-4157-B949-2C730B4E2510}" srcOrd="0" destOrd="0" presId="urn:microsoft.com/office/officeart/2005/8/layout/list1"/>
    <dgm:cxn modelId="{B129146D-2BB4-49EB-86C5-F775FD48D953}" srcId="{1C792D32-FE25-4296-B333-1F639FB6DA15}" destId="{C683A072-11A4-4ED8-A3FF-B7BA631750CA}" srcOrd="0" destOrd="0" parTransId="{0AC0B294-5211-48C5-BA30-1C04ACB9CBF1}" sibTransId="{81B5964E-5110-45D0-94EE-7D515689DE77}"/>
    <dgm:cxn modelId="{3DF82F4D-E6DE-458A-A6F3-ED7F28037E97}" srcId="{35061CEC-44E1-48C1-8758-8870D8A96FDB}" destId="{1F540218-DBE2-4813-90C9-342AD96BD7EE}" srcOrd="0" destOrd="0" parTransId="{79444C64-35BF-415A-9223-0341781ACA55}" sibTransId="{F50EF78B-4566-4606-BEC1-F8EC480C9E1F}"/>
    <dgm:cxn modelId="{D2C80C53-3472-4914-A5DC-8FFF1AC5F3E9}" srcId="{1B6769D0-0786-44E2-A2BC-DC725E61AB9F}" destId="{6BBB305D-1431-4A9A-ADB3-54A3BD1AD2B1}" srcOrd="0" destOrd="0" parTransId="{837DE2FD-EF18-4CE2-928F-3AF1174D14D9}" sibTransId="{26CCA4A4-B829-46AA-9BFE-AC502B5F7FEA}"/>
    <dgm:cxn modelId="{0E7D8D84-D4AB-4232-93AC-3F34C6508D3E}" type="presOf" srcId="{6BBB305D-1431-4A9A-ADB3-54A3BD1AD2B1}" destId="{970DFFBF-9AC7-423D-ACE7-E9610C6742DB}" srcOrd="0" destOrd="0" presId="urn:microsoft.com/office/officeart/2005/8/layout/list1"/>
    <dgm:cxn modelId="{896BEB87-6CC1-4079-ADB7-4536DF6A5F4B}" type="presOf" srcId="{35061CEC-44E1-48C1-8758-8870D8A96FDB}" destId="{1022C09B-A29D-4FA3-A3AF-3F712D2CDAF3}" srcOrd="1" destOrd="0" presId="urn:microsoft.com/office/officeart/2005/8/layout/list1"/>
    <dgm:cxn modelId="{BDB2F388-6600-4044-B74E-678DA960B9CC}" type="presOf" srcId="{35061CEC-44E1-48C1-8758-8870D8A96FDB}" destId="{45A9B586-01AA-44AB-8F05-9CC6BAF0E904}" srcOrd="0" destOrd="0" presId="urn:microsoft.com/office/officeart/2005/8/layout/list1"/>
    <dgm:cxn modelId="{0E96A397-107C-42DC-9DB7-3814E72C76A2}" type="presOf" srcId="{DF8A1C9F-DFF0-4E94-B94E-BE89CD3F03ED}" destId="{041D6F7F-53B3-4157-B949-2C730B4E2510}" srcOrd="0" destOrd="2" presId="urn:microsoft.com/office/officeart/2005/8/layout/list1"/>
    <dgm:cxn modelId="{70613BBB-B4AC-4484-B915-BEA67100E27E}" type="presOf" srcId="{1C792D32-FE25-4296-B333-1F639FB6DA15}" destId="{ECD9208A-42CC-4443-AA8C-E466539D76B5}" srcOrd="0" destOrd="0" presId="urn:microsoft.com/office/officeart/2005/8/layout/list1"/>
    <dgm:cxn modelId="{D9BF94C1-300E-4247-A022-DF12F74BF46A}" type="presOf" srcId="{1B6769D0-0786-44E2-A2BC-DC725E61AB9F}" destId="{BF1EF4EB-C8A7-46B9-9F72-759B30629D46}" srcOrd="1" destOrd="0" presId="urn:microsoft.com/office/officeart/2005/8/layout/list1"/>
    <dgm:cxn modelId="{D706BBC2-D0EB-4CDD-92EF-36DCF5CF8657}" type="presOf" srcId="{7732B8F5-B68C-40E9-8822-08CDD077F2EA}" destId="{CF86BA13-3C06-4BB8-96F9-9D91D55B002B}" srcOrd="0" destOrd="0" presId="urn:microsoft.com/office/officeart/2005/8/layout/list1"/>
    <dgm:cxn modelId="{90AE03D4-34D8-44AD-80C4-B83D7AF5B5E4}" srcId="{7732B8F5-B68C-40E9-8822-08CDD077F2EA}" destId="{1B6769D0-0786-44E2-A2BC-DC725E61AB9F}" srcOrd="2" destOrd="0" parTransId="{45B5A09D-A4B0-42CF-ACD1-AD4FE75E9C46}" sibTransId="{691B27F3-9811-480B-829E-E84FF004B629}"/>
    <dgm:cxn modelId="{60FBE0D9-D380-4751-A94C-9C3EC9833BDA}" type="presOf" srcId="{1F540218-DBE2-4813-90C9-342AD96BD7EE}" destId="{00D4AE47-CE08-450F-9F9E-BA87BFB0F3F5}" srcOrd="0" destOrd="0" presId="urn:microsoft.com/office/officeart/2005/8/layout/list1"/>
    <dgm:cxn modelId="{1F89B0DB-527E-4FF9-97B5-9D71D1314356}" type="presOf" srcId="{1C792D32-FE25-4296-B333-1F639FB6DA15}" destId="{D4269085-17C9-4150-B296-194335F431F4}" srcOrd="1" destOrd="0" presId="urn:microsoft.com/office/officeart/2005/8/layout/list1"/>
    <dgm:cxn modelId="{FD99EFDD-A315-47E4-9408-A3FFEDFF7478}" srcId="{1C792D32-FE25-4296-B333-1F639FB6DA15}" destId="{DAD5F3A1-B5B3-4D04-8088-F86FA6A60BD2}" srcOrd="1" destOrd="0" parTransId="{CC0FE272-1BCD-4554-AC55-52BEA592B397}" sibTransId="{EA24047A-0C52-4602-AEA2-236C66448515}"/>
    <dgm:cxn modelId="{AEE740EC-09E3-410D-9B11-58745889E824}" srcId="{35061CEC-44E1-48C1-8758-8870D8A96FDB}" destId="{4750AC5B-078F-42DB-A096-4EAB937F6289}" srcOrd="1" destOrd="0" parTransId="{5F4B03F2-39E0-4414-BEBA-D3ECD711C0A0}" sibTransId="{75E263BD-71C7-42F9-9A7B-64C7EEC95479}"/>
    <dgm:cxn modelId="{19648DED-FF13-44AC-8025-D007DD207399}" type="presOf" srcId="{DAD5F3A1-B5B3-4D04-8088-F86FA6A60BD2}" destId="{041D6F7F-53B3-4157-B949-2C730B4E2510}" srcOrd="0" destOrd="1" presId="urn:microsoft.com/office/officeart/2005/8/layout/list1"/>
    <dgm:cxn modelId="{34BB5CFE-C601-4CDD-9892-1E9FC08F53D8}" type="presOf" srcId="{4750AC5B-078F-42DB-A096-4EAB937F6289}" destId="{00D4AE47-CE08-450F-9F9E-BA87BFB0F3F5}" srcOrd="0" destOrd="1" presId="urn:microsoft.com/office/officeart/2005/8/layout/list1"/>
    <dgm:cxn modelId="{93C7A617-C0B0-4077-B4A4-F968622F036B}" type="presParOf" srcId="{CF86BA13-3C06-4BB8-96F9-9D91D55B002B}" destId="{BC92E65F-A6A6-420A-8CEC-D8BF03AFF9E6}" srcOrd="0" destOrd="0" presId="urn:microsoft.com/office/officeart/2005/8/layout/list1"/>
    <dgm:cxn modelId="{2919B7DC-CC23-4976-88D9-B8482034AB43}" type="presParOf" srcId="{BC92E65F-A6A6-420A-8CEC-D8BF03AFF9E6}" destId="{ECD9208A-42CC-4443-AA8C-E466539D76B5}" srcOrd="0" destOrd="0" presId="urn:microsoft.com/office/officeart/2005/8/layout/list1"/>
    <dgm:cxn modelId="{69962C5D-4C71-41FE-BF24-505B0F9A819C}" type="presParOf" srcId="{BC92E65F-A6A6-420A-8CEC-D8BF03AFF9E6}" destId="{D4269085-17C9-4150-B296-194335F431F4}" srcOrd="1" destOrd="0" presId="urn:microsoft.com/office/officeart/2005/8/layout/list1"/>
    <dgm:cxn modelId="{1B3FB98F-92EB-4912-8353-16CEDF49C05A}" type="presParOf" srcId="{CF86BA13-3C06-4BB8-96F9-9D91D55B002B}" destId="{DF867E13-FB51-4504-B4E1-2041D51913C4}" srcOrd="1" destOrd="0" presId="urn:microsoft.com/office/officeart/2005/8/layout/list1"/>
    <dgm:cxn modelId="{90B3185C-EFE4-4617-B67C-D44CCA4A1E40}" type="presParOf" srcId="{CF86BA13-3C06-4BB8-96F9-9D91D55B002B}" destId="{041D6F7F-53B3-4157-B949-2C730B4E2510}" srcOrd="2" destOrd="0" presId="urn:microsoft.com/office/officeart/2005/8/layout/list1"/>
    <dgm:cxn modelId="{DB4B7592-14C3-43EB-A3BD-275B28E31DAF}" type="presParOf" srcId="{CF86BA13-3C06-4BB8-96F9-9D91D55B002B}" destId="{65353104-96F5-45A2-BE2A-2498552B8575}" srcOrd="3" destOrd="0" presId="urn:microsoft.com/office/officeart/2005/8/layout/list1"/>
    <dgm:cxn modelId="{18D8DDD2-ADE0-4A76-BA98-D80A4410DCF4}" type="presParOf" srcId="{CF86BA13-3C06-4BB8-96F9-9D91D55B002B}" destId="{1E5DDEEF-42E6-4711-855B-65CCE6C6857F}" srcOrd="4" destOrd="0" presId="urn:microsoft.com/office/officeart/2005/8/layout/list1"/>
    <dgm:cxn modelId="{22257967-A9CD-437A-8511-0046AECFF135}" type="presParOf" srcId="{1E5DDEEF-42E6-4711-855B-65CCE6C6857F}" destId="{45A9B586-01AA-44AB-8F05-9CC6BAF0E904}" srcOrd="0" destOrd="0" presId="urn:microsoft.com/office/officeart/2005/8/layout/list1"/>
    <dgm:cxn modelId="{605E7BF5-5B93-41E4-9E8F-F1395259CE6B}" type="presParOf" srcId="{1E5DDEEF-42E6-4711-855B-65CCE6C6857F}" destId="{1022C09B-A29D-4FA3-A3AF-3F712D2CDAF3}" srcOrd="1" destOrd="0" presId="urn:microsoft.com/office/officeart/2005/8/layout/list1"/>
    <dgm:cxn modelId="{E0774759-253D-48B4-854B-B4AB64E776E0}" type="presParOf" srcId="{CF86BA13-3C06-4BB8-96F9-9D91D55B002B}" destId="{53DC050F-B339-407A-97C5-EDA7621F4869}" srcOrd="5" destOrd="0" presId="urn:microsoft.com/office/officeart/2005/8/layout/list1"/>
    <dgm:cxn modelId="{50360A6C-929E-4287-906C-C5C24EFCA6AE}" type="presParOf" srcId="{CF86BA13-3C06-4BB8-96F9-9D91D55B002B}" destId="{00D4AE47-CE08-450F-9F9E-BA87BFB0F3F5}" srcOrd="6" destOrd="0" presId="urn:microsoft.com/office/officeart/2005/8/layout/list1"/>
    <dgm:cxn modelId="{31957D7F-BD32-4238-83E6-3F22FC509270}" type="presParOf" srcId="{CF86BA13-3C06-4BB8-96F9-9D91D55B002B}" destId="{04C5F812-14F2-4F75-A9B3-7CE2EE4E453C}" srcOrd="7" destOrd="0" presId="urn:microsoft.com/office/officeart/2005/8/layout/list1"/>
    <dgm:cxn modelId="{47298F9D-16F0-45B9-A3E0-AB9E15E1BFBB}" type="presParOf" srcId="{CF86BA13-3C06-4BB8-96F9-9D91D55B002B}" destId="{760E019C-CC41-49FE-9F6B-8D1DFEB3FB46}" srcOrd="8" destOrd="0" presId="urn:microsoft.com/office/officeart/2005/8/layout/list1"/>
    <dgm:cxn modelId="{32B274AE-CDD9-4754-89CD-E2F4124656BB}" type="presParOf" srcId="{760E019C-CC41-49FE-9F6B-8D1DFEB3FB46}" destId="{C47BC07F-BE0D-4EC0-8153-18A8BE8A2C4D}" srcOrd="0" destOrd="0" presId="urn:microsoft.com/office/officeart/2005/8/layout/list1"/>
    <dgm:cxn modelId="{62228E82-D1E0-4D00-A6DA-CDF033F7755B}" type="presParOf" srcId="{760E019C-CC41-49FE-9F6B-8D1DFEB3FB46}" destId="{BF1EF4EB-C8A7-46B9-9F72-759B30629D46}" srcOrd="1" destOrd="0" presId="urn:microsoft.com/office/officeart/2005/8/layout/list1"/>
    <dgm:cxn modelId="{C6F2D75E-4A8E-4EC2-9C86-00849F98D09A}" type="presParOf" srcId="{CF86BA13-3C06-4BB8-96F9-9D91D55B002B}" destId="{1F08C206-5B1C-4FE1-B147-A0AC69F3C0EC}" srcOrd="9" destOrd="0" presId="urn:microsoft.com/office/officeart/2005/8/layout/list1"/>
    <dgm:cxn modelId="{1C4CD7CB-E1B6-4466-A95F-C7AB2FDC47F7}" type="presParOf" srcId="{CF86BA13-3C06-4BB8-96F9-9D91D55B002B}" destId="{970DFFBF-9AC7-423D-ACE7-E9610C6742DB}"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40C39E-0B1B-4C11-AF2D-30E909B671BD}">
      <dsp:nvSpPr>
        <dsp:cNvPr id="0" name=""/>
        <dsp:cNvSpPr/>
      </dsp:nvSpPr>
      <dsp:spPr>
        <a:xfrm>
          <a:off x="745351" y="1563067"/>
          <a:ext cx="2958990" cy="2586530"/>
        </a:xfrm>
        <a:prstGeom prst="rightArrow">
          <a:avLst>
            <a:gd name="adj1" fmla="val 70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6985" rIns="13970" bIns="6985" numCol="1" spcCol="1270" anchor="ctr" anchorCtr="0">
          <a:noAutofit/>
        </a:bodyPr>
        <a:lstStyle/>
        <a:p>
          <a:pPr marL="57150" lvl="1" indent="-57150" algn="l" defTabSz="488950">
            <a:lnSpc>
              <a:spcPct val="90000"/>
            </a:lnSpc>
            <a:spcBef>
              <a:spcPct val="0"/>
            </a:spcBef>
            <a:spcAft>
              <a:spcPct val="15000"/>
            </a:spcAft>
            <a:buChar char="•"/>
          </a:pPr>
          <a:r>
            <a:rPr lang="en-US" sz="1100" kern="1200" dirty="0"/>
            <a:t>Contextualizing framework</a:t>
          </a:r>
        </a:p>
        <a:p>
          <a:pPr marL="57150" lvl="1" indent="-57150" algn="l" defTabSz="488950">
            <a:lnSpc>
              <a:spcPct val="90000"/>
            </a:lnSpc>
            <a:spcBef>
              <a:spcPct val="0"/>
            </a:spcBef>
            <a:spcAft>
              <a:spcPct val="15000"/>
            </a:spcAft>
            <a:buChar char="•"/>
          </a:pPr>
          <a:r>
            <a:rPr lang="en-US" sz="1100" kern="1200" dirty="0"/>
            <a:t>Seeding local advancements</a:t>
          </a:r>
        </a:p>
      </dsp:txBody>
      <dsp:txXfrm>
        <a:off x="1485099" y="1951047"/>
        <a:ext cx="1442507" cy="1810571"/>
      </dsp:txXfrm>
    </dsp:sp>
    <dsp:sp modelId="{729804C8-00A8-433D-89FC-47B7BAAC5E76}">
      <dsp:nvSpPr>
        <dsp:cNvPr id="0" name=""/>
        <dsp:cNvSpPr/>
      </dsp:nvSpPr>
      <dsp:spPr>
        <a:xfrm>
          <a:off x="5604" y="2116585"/>
          <a:ext cx="1479495" cy="147949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dirty="0"/>
            <a:t>Act</a:t>
          </a:r>
        </a:p>
      </dsp:txBody>
      <dsp:txXfrm>
        <a:off x="222271" y="2333252"/>
        <a:ext cx="1046161" cy="1046161"/>
      </dsp:txXfrm>
    </dsp:sp>
    <dsp:sp modelId="{C6656275-0546-4A8B-8B6D-8505ED99C3CB}">
      <dsp:nvSpPr>
        <dsp:cNvPr id="0" name=""/>
        <dsp:cNvSpPr/>
      </dsp:nvSpPr>
      <dsp:spPr>
        <a:xfrm>
          <a:off x="4629027" y="1563067"/>
          <a:ext cx="2958990" cy="2586530"/>
        </a:xfrm>
        <a:prstGeom prst="rightArrow">
          <a:avLst>
            <a:gd name="adj1" fmla="val 70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6985" rIns="13970" bIns="6985" numCol="1" spcCol="1270" anchor="ctr" anchorCtr="0">
          <a:noAutofit/>
        </a:bodyPr>
        <a:lstStyle/>
        <a:p>
          <a:pPr marL="57150" lvl="1" indent="-57150" algn="l" defTabSz="488950">
            <a:lnSpc>
              <a:spcPct val="90000"/>
            </a:lnSpc>
            <a:spcBef>
              <a:spcPct val="0"/>
            </a:spcBef>
            <a:spcAft>
              <a:spcPct val="15000"/>
            </a:spcAft>
            <a:buChar char="•"/>
          </a:pPr>
          <a:r>
            <a:rPr lang="en-US" sz="1100" kern="1200" dirty="0"/>
            <a:t>Critical infrastructure and mindset shift</a:t>
          </a:r>
        </a:p>
        <a:p>
          <a:pPr marL="57150" lvl="1" indent="-57150" algn="l" defTabSz="488950">
            <a:lnSpc>
              <a:spcPct val="90000"/>
            </a:lnSpc>
            <a:spcBef>
              <a:spcPct val="0"/>
            </a:spcBef>
            <a:spcAft>
              <a:spcPct val="15000"/>
            </a:spcAft>
            <a:buChar char="•"/>
          </a:pPr>
          <a:r>
            <a:rPr lang="en-US" sz="1100" kern="1200" dirty="0"/>
            <a:t>Persistent system equity gaps</a:t>
          </a:r>
        </a:p>
        <a:p>
          <a:pPr marL="57150" lvl="1" indent="-57150" algn="l" defTabSz="488950">
            <a:lnSpc>
              <a:spcPct val="90000"/>
            </a:lnSpc>
            <a:spcBef>
              <a:spcPct val="0"/>
            </a:spcBef>
            <a:spcAft>
              <a:spcPct val="15000"/>
            </a:spcAft>
            <a:buChar char="•"/>
          </a:pPr>
          <a:r>
            <a:rPr lang="en-US" sz="1100" kern="1200" dirty="0"/>
            <a:t>Alignment among initiatives</a:t>
          </a:r>
        </a:p>
        <a:p>
          <a:pPr marL="57150" lvl="1" indent="-57150" algn="l" defTabSz="488950">
            <a:lnSpc>
              <a:spcPct val="90000"/>
            </a:lnSpc>
            <a:spcBef>
              <a:spcPct val="0"/>
            </a:spcBef>
            <a:spcAft>
              <a:spcPct val="15000"/>
            </a:spcAft>
            <a:buChar char="•"/>
          </a:pPr>
          <a:r>
            <a:rPr lang="en-US" sz="1100" kern="1200" dirty="0"/>
            <a:t>Data-informed decision making</a:t>
          </a:r>
        </a:p>
      </dsp:txBody>
      <dsp:txXfrm>
        <a:off x="5368774" y="1951047"/>
        <a:ext cx="1442507" cy="1810571"/>
      </dsp:txXfrm>
    </dsp:sp>
    <dsp:sp modelId="{21AAAB3A-9A99-4E3E-8684-1B4754481467}">
      <dsp:nvSpPr>
        <dsp:cNvPr id="0" name=""/>
        <dsp:cNvSpPr/>
      </dsp:nvSpPr>
      <dsp:spPr>
        <a:xfrm>
          <a:off x="3889279" y="2116585"/>
          <a:ext cx="1479495" cy="147949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dirty="0"/>
            <a:t>Learn</a:t>
          </a:r>
        </a:p>
      </dsp:txBody>
      <dsp:txXfrm>
        <a:off x="4105946" y="2333252"/>
        <a:ext cx="1046161" cy="1046161"/>
      </dsp:txXfrm>
    </dsp:sp>
    <dsp:sp modelId="{B77EB475-1D7A-497C-979C-BAB6D354CB55}">
      <dsp:nvSpPr>
        <dsp:cNvPr id="0" name=""/>
        <dsp:cNvSpPr/>
      </dsp:nvSpPr>
      <dsp:spPr>
        <a:xfrm>
          <a:off x="8512702" y="1563067"/>
          <a:ext cx="2958990" cy="2586530"/>
        </a:xfrm>
        <a:prstGeom prst="rightArrow">
          <a:avLst>
            <a:gd name="adj1" fmla="val 70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6985" rIns="13970" bIns="6985" numCol="1" spcCol="1270" anchor="ctr" anchorCtr="0">
          <a:noAutofit/>
        </a:bodyPr>
        <a:lstStyle/>
        <a:p>
          <a:pPr marL="57150" lvl="1" indent="-57150" algn="l" defTabSz="488950">
            <a:lnSpc>
              <a:spcPct val="90000"/>
            </a:lnSpc>
            <a:spcBef>
              <a:spcPct val="0"/>
            </a:spcBef>
            <a:spcAft>
              <a:spcPct val="15000"/>
            </a:spcAft>
            <a:buChar char="•"/>
          </a:pPr>
          <a:r>
            <a:rPr lang="en-US" sz="1100" kern="1200" dirty="0"/>
            <a:t>Focus on impact</a:t>
          </a:r>
        </a:p>
        <a:p>
          <a:pPr marL="57150" lvl="1" indent="-57150" algn="l" defTabSz="488950">
            <a:lnSpc>
              <a:spcPct val="90000"/>
            </a:lnSpc>
            <a:spcBef>
              <a:spcPct val="0"/>
            </a:spcBef>
            <a:spcAft>
              <a:spcPct val="15000"/>
            </a:spcAft>
            <a:buChar char="•"/>
          </a:pPr>
          <a:r>
            <a:rPr lang="en-US" sz="1100" kern="1200" dirty="0"/>
            <a:t>Making equity explicit</a:t>
          </a:r>
        </a:p>
        <a:p>
          <a:pPr marL="57150" lvl="1" indent="-57150" algn="l" defTabSz="488950">
            <a:lnSpc>
              <a:spcPct val="90000"/>
            </a:lnSpc>
            <a:spcBef>
              <a:spcPct val="0"/>
            </a:spcBef>
            <a:spcAft>
              <a:spcPct val="15000"/>
            </a:spcAft>
            <a:buChar char="•"/>
          </a:pPr>
          <a:r>
            <a:rPr lang="en-US" sz="1100" kern="1200" dirty="0"/>
            <a:t>Student-centered approaches</a:t>
          </a:r>
        </a:p>
        <a:p>
          <a:pPr marL="57150" lvl="1" indent="-57150" algn="l" defTabSz="488950">
            <a:lnSpc>
              <a:spcPct val="90000"/>
            </a:lnSpc>
            <a:spcBef>
              <a:spcPct val="0"/>
            </a:spcBef>
            <a:spcAft>
              <a:spcPct val="15000"/>
            </a:spcAft>
            <a:buChar char="•"/>
          </a:pPr>
          <a:r>
            <a:rPr lang="en-US" sz="1100" kern="1200" dirty="0"/>
            <a:t>Integration of key system reforms</a:t>
          </a:r>
        </a:p>
        <a:p>
          <a:pPr marL="57150" lvl="1" indent="-57150" algn="l" defTabSz="488950">
            <a:lnSpc>
              <a:spcPct val="90000"/>
            </a:lnSpc>
            <a:spcBef>
              <a:spcPct val="0"/>
            </a:spcBef>
            <a:spcAft>
              <a:spcPct val="15000"/>
            </a:spcAft>
            <a:buChar char="•"/>
          </a:pPr>
          <a:r>
            <a:rPr lang="en-US" sz="1100" kern="1200" dirty="0"/>
            <a:t>Bring together KPIs, SSMs, SCFF and VFS</a:t>
          </a:r>
        </a:p>
        <a:p>
          <a:pPr marL="57150" lvl="1" indent="-57150" algn="l" defTabSz="488950">
            <a:lnSpc>
              <a:spcPct val="90000"/>
            </a:lnSpc>
            <a:spcBef>
              <a:spcPct val="0"/>
            </a:spcBef>
            <a:spcAft>
              <a:spcPct val="15000"/>
            </a:spcAft>
            <a:buChar char="•"/>
          </a:pPr>
          <a:endParaRPr lang="en-US" sz="1100" kern="1200" dirty="0"/>
        </a:p>
      </dsp:txBody>
      <dsp:txXfrm>
        <a:off x="9252449" y="1951047"/>
        <a:ext cx="1442507" cy="1810571"/>
      </dsp:txXfrm>
    </dsp:sp>
    <dsp:sp modelId="{060099B3-D4A4-4D4D-AED0-B2C12B4CB170}">
      <dsp:nvSpPr>
        <dsp:cNvPr id="0" name=""/>
        <dsp:cNvSpPr/>
      </dsp:nvSpPr>
      <dsp:spPr>
        <a:xfrm>
          <a:off x="7772954" y="2116585"/>
          <a:ext cx="1479495" cy="147949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dirty="0"/>
            <a:t>Change</a:t>
          </a:r>
        </a:p>
      </dsp:txBody>
      <dsp:txXfrm>
        <a:off x="7989621" y="2333252"/>
        <a:ext cx="1046161" cy="10461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FC5388-9BD6-4352-BABD-AB6DEDA90E63}">
      <dsp:nvSpPr>
        <dsp:cNvPr id="0" name=""/>
        <dsp:cNvSpPr/>
      </dsp:nvSpPr>
      <dsp:spPr>
        <a:xfrm>
          <a:off x="3263" y="920642"/>
          <a:ext cx="3976585" cy="1590634"/>
        </a:xfrm>
        <a:prstGeom prst="chevron">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8014" tIns="36005" rIns="36005" bIns="36005" numCol="1" spcCol="1270" anchor="ctr" anchorCtr="0">
          <a:noAutofit/>
        </a:bodyPr>
        <a:lstStyle/>
        <a:p>
          <a:pPr marL="0" lvl="0" indent="0" algn="ctr" defTabSz="1200150">
            <a:lnSpc>
              <a:spcPct val="90000"/>
            </a:lnSpc>
            <a:spcBef>
              <a:spcPct val="0"/>
            </a:spcBef>
            <a:spcAft>
              <a:spcPct val="35000"/>
            </a:spcAft>
            <a:buNone/>
          </a:pPr>
          <a:r>
            <a:rPr lang="en-US" sz="2700" kern="1200" dirty="0"/>
            <a:t>Compliance</a:t>
          </a:r>
        </a:p>
      </dsp:txBody>
      <dsp:txXfrm>
        <a:off x="798580" y="920642"/>
        <a:ext cx="2385951" cy="1590634"/>
      </dsp:txXfrm>
    </dsp:sp>
    <dsp:sp modelId="{F0AB12AD-BA98-4F01-ABDE-842147E71B81}">
      <dsp:nvSpPr>
        <dsp:cNvPr id="0" name=""/>
        <dsp:cNvSpPr/>
      </dsp:nvSpPr>
      <dsp:spPr>
        <a:xfrm>
          <a:off x="3582190" y="920642"/>
          <a:ext cx="3976585" cy="1590634"/>
        </a:xfrm>
        <a:prstGeom prst="chevron">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8014" tIns="36005" rIns="36005" bIns="36005" numCol="1" spcCol="1270" anchor="ctr" anchorCtr="0">
          <a:noAutofit/>
        </a:bodyPr>
        <a:lstStyle/>
        <a:p>
          <a:pPr marL="0" lvl="0" indent="0" algn="ctr" defTabSz="1200150">
            <a:lnSpc>
              <a:spcPct val="90000"/>
            </a:lnSpc>
            <a:spcBef>
              <a:spcPct val="0"/>
            </a:spcBef>
            <a:spcAft>
              <a:spcPct val="35000"/>
            </a:spcAft>
            <a:buNone/>
          </a:pPr>
          <a:r>
            <a:rPr lang="en-US" sz="2700" kern="1200" dirty="0"/>
            <a:t>Integration</a:t>
          </a:r>
        </a:p>
      </dsp:txBody>
      <dsp:txXfrm>
        <a:off x="4377507" y="920642"/>
        <a:ext cx="2385951" cy="1590634"/>
      </dsp:txXfrm>
    </dsp:sp>
    <dsp:sp modelId="{ACE0A9E1-D8C3-45FE-8B28-582B0E2B6FDE}">
      <dsp:nvSpPr>
        <dsp:cNvPr id="0" name=""/>
        <dsp:cNvSpPr/>
      </dsp:nvSpPr>
      <dsp:spPr>
        <a:xfrm>
          <a:off x="7161117" y="920642"/>
          <a:ext cx="3976585" cy="1590634"/>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8014" tIns="36005" rIns="36005" bIns="36005" numCol="1" spcCol="1270" anchor="ctr" anchorCtr="0">
          <a:noAutofit/>
        </a:bodyPr>
        <a:lstStyle/>
        <a:p>
          <a:pPr marL="0" lvl="0" indent="0" algn="ctr" defTabSz="1200150">
            <a:lnSpc>
              <a:spcPct val="90000"/>
            </a:lnSpc>
            <a:spcBef>
              <a:spcPct val="0"/>
            </a:spcBef>
            <a:spcAft>
              <a:spcPct val="35000"/>
            </a:spcAft>
            <a:buNone/>
          </a:pPr>
          <a:r>
            <a:rPr lang="en-US" sz="2700" kern="1200" dirty="0"/>
            <a:t>Transformation</a:t>
          </a:r>
        </a:p>
      </dsp:txBody>
      <dsp:txXfrm>
        <a:off x="7956434" y="920642"/>
        <a:ext cx="2385951" cy="159063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27CCB7-43FD-44E2-BA9A-169382C4AA79}">
      <dsp:nvSpPr>
        <dsp:cNvPr id="0" name=""/>
        <dsp:cNvSpPr/>
      </dsp:nvSpPr>
      <dsp:spPr>
        <a:xfrm>
          <a:off x="0" y="0"/>
          <a:ext cx="6172199" cy="438150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r>
            <a:rPr lang="en-US" sz="3600" b="1" kern="1200" dirty="0"/>
            <a:t>Goals of IEPI</a:t>
          </a:r>
          <a:endParaRPr lang="en-US" sz="3600" kern="1200" dirty="0"/>
        </a:p>
      </dsp:txBody>
      <dsp:txXfrm>
        <a:off x="0" y="0"/>
        <a:ext cx="6172199" cy="2366010"/>
      </dsp:txXfrm>
    </dsp:sp>
    <dsp:sp modelId="{426F9B54-B352-4D2C-893B-4D8D4EDC8390}">
      <dsp:nvSpPr>
        <dsp:cNvPr id="0" name=""/>
        <dsp:cNvSpPr/>
      </dsp:nvSpPr>
      <dsp:spPr>
        <a:xfrm>
          <a:off x="3013" y="2278379"/>
          <a:ext cx="2055390" cy="201549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128" tIns="24130" rIns="135128" bIns="24130" numCol="1" spcCol="1270" anchor="ctr" anchorCtr="0">
          <a:noAutofit/>
        </a:bodyPr>
        <a:lstStyle/>
        <a:p>
          <a:pPr marL="0" lvl="0" indent="0" algn="ctr" defTabSz="844550">
            <a:lnSpc>
              <a:spcPct val="90000"/>
            </a:lnSpc>
            <a:spcBef>
              <a:spcPct val="0"/>
            </a:spcBef>
            <a:spcAft>
              <a:spcPct val="35000"/>
            </a:spcAft>
            <a:buNone/>
          </a:pPr>
          <a:r>
            <a:rPr lang="en-US" sz="1900" kern="1200"/>
            <a:t>Help colleges increase student achievement and success</a:t>
          </a:r>
        </a:p>
      </dsp:txBody>
      <dsp:txXfrm>
        <a:off x="3013" y="2278379"/>
        <a:ext cx="2055390" cy="2015490"/>
      </dsp:txXfrm>
    </dsp:sp>
    <dsp:sp modelId="{E65FA2C4-9ACE-4B90-B950-46E8CF8891F8}">
      <dsp:nvSpPr>
        <dsp:cNvPr id="0" name=""/>
        <dsp:cNvSpPr/>
      </dsp:nvSpPr>
      <dsp:spPr>
        <a:xfrm>
          <a:off x="2058404" y="2278379"/>
          <a:ext cx="2055390" cy="201549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128" tIns="24130" rIns="135128" bIns="24130" numCol="1" spcCol="1270" anchor="ctr" anchorCtr="0">
          <a:noAutofit/>
        </a:bodyPr>
        <a:lstStyle/>
        <a:p>
          <a:pPr marL="0" lvl="0" indent="0" algn="ctr" defTabSz="844550">
            <a:lnSpc>
              <a:spcPct val="90000"/>
            </a:lnSpc>
            <a:spcBef>
              <a:spcPct val="0"/>
            </a:spcBef>
            <a:spcAft>
              <a:spcPct val="35000"/>
            </a:spcAft>
            <a:buNone/>
          </a:pPr>
          <a:r>
            <a:rPr lang="en-US" sz="1900" kern="1200"/>
            <a:t>Help colleges improve fiscal viability, and </a:t>
          </a:r>
        </a:p>
      </dsp:txBody>
      <dsp:txXfrm>
        <a:off x="2058404" y="2278379"/>
        <a:ext cx="2055390" cy="2015490"/>
      </dsp:txXfrm>
    </dsp:sp>
    <dsp:sp modelId="{0849FC48-5633-40A7-87A4-6688FC9FC5BC}">
      <dsp:nvSpPr>
        <dsp:cNvPr id="0" name=""/>
        <dsp:cNvSpPr/>
      </dsp:nvSpPr>
      <dsp:spPr>
        <a:xfrm>
          <a:off x="4113795" y="2278379"/>
          <a:ext cx="2055390" cy="201549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128" tIns="24130" rIns="135128" bIns="24130" numCol="1" spcCol="1270" anchor="ctr" anchorCtr="0">
          <a:noAutofit/>
        </a:bodyPr>
        <a:lstStyle/>
        <a:p>
          <a:pPr marL="0" lvl="0" indent="0" algn="ctr" defTabSz="844550">
            <a:lnSpc>
              <a:spcPct val="90000"/>
            </a:lnSpc>
            <a:spcBef>
              <a:spcPct val="0"/>
            </a:spcBef>
            <a:spcAft>
              <a:spcPct val="35000"/>
            </a:spcAft>
            <a:buNone/>
          </a:pPr>
          <a:r>
            <a:rPr lang="en-US" sz="1900" kern="1200"/>
            <a:t>Support colleges avoid audit and compliance issues and accreditation sanctions</a:t>
          </a:r>
        </a:p>
      </dsp:txBody>
      <dsp:txXfrm>
        <a:off x="4113795" y="2278379"/>
        <a:ext cx="2055390" cy="201549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D28B81-6DCB-40FC-ADB6-3848BFC14097}">
      <dsp:nvSpPr>
        <dsp:cNvPr id="0" name=""/>
        <dsp:cNvSpPr/>
      </dsp:nvSpPr>
      <dsp:spPr>
        <a:xfrm>
          <a:off x="388307" y="0"/>
          <a:ext cx="3231715" cy="3231715"/>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US" sz="1000" kern="1200" dirty="0"/>
            <a:t>Accreditation</a:t>
          </a:r>
        </a:p>
      </dsp:txBody>
      <dsp:txXfrm>
        <a:off x="1398217" y="161585"/>
        <a:ext cx="1211893" cy="323171"/>
      </dsp:txXfrm>
    </dsp:sp>
    <dsp:sp modelId="{A0AA8412-F2AA-44C8-A2D2-189FFF20F826}">
      <dsp:nvSpPr>
        <dsp:cNvPr id="0" name=""/>
        <dsp:cNvSpPr/>
      </dsp:nvSpPr>
      <dsp:spPr>
        <a:xfrm>
          <a:off x="630685" y="484757"/>
          <a:ext cx="2746957" cy="2746957"/>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US" sz="1000" kern="1200" dirty="0"/>
            <a:t>State</a:t>
          </a:r>
        </a:p>
      </dsp:txBody>
      <dsp:txXfrm>
        <a:off x="1411851" y="642707"/>
        <a:ext cx="1184625" cy="315900"/>
      </dsp:txXfrm>
    </dsp:sp>
    <dsp:sp modelId="{B78F43B0-97A1-410F-8E36-020CEB61D3CF}">
      <dsp:nvSpPr>
        <dsp:cNvPr id="0" name=""/>
        <dsp:cNvSpPr/>
      </dsp:nvSpPr>
      <dsp:spPr>
        <a:xfrm>
          <a:off x="873064" y="969514"/>
          <a:ext cx="2262200" cy="2262200"/>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US" sz="1000" kern="1200" dirty="0"/>
            <a:t>Associations</a:t>
          </a:r>
        </a:p>
      </dsp:txBody>
      <dsp:txXfrm>
        <a:off x="1418820" y="1125606"/>
        <a:ext cx="1170688" cy="312183"/>
      </dsp:txXfrm>
    </dsp:sp>
    <dsp:sp modelId="{264B9A1D-F4EB-4CB6-B2AE-236F9FB172C6}">
      <dsp:nvSpPr>
        <dsp:cNvPr id="0" name=""/>
        <dsp:cNvSpPr/>
      </dsp:nvSpPr>
      <dsp:spPr>
        <a:xfrm>
          <a:off x="1115442" y="1454271"/>
          <a:ext cx="1777443" cy="1777443"/>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US" sz="1000" kern="1200" dirty="0"/>
            <a:t>Districts</a:t>
          </a:r>
        </a:p>
      </dsp:txBody>
      <dsp:txXfrm>
        <a:off x="1524254" y="1614241"/>
        <a:ext cx="959819" cy="319939"/>
      </dsp:txXfrm>
    </dsp:sp>
    <dsp:sp modelId="{90AA5429-8DCD-4008-9E79-13CB56A76A2C}">
      <dsp:nvSpPr>
        <dsp:cNvPr id="0" name=""/>
        <dsp:cNvSpPr/>
      </dsp:nvSpPr>
      <dsp:spPr>
        <a:xfrm>
          <a:off x="1357821" y="1939029"/>
          <a:ext cx="1292686" cy="1292686"/>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US" sz="1000" kern="1200" dirty="0"/>
            <a:t>Colleges</a:t>
          </a:r>
        </a:p>
      </dsp:txBody>
      <dsp:txXfrm>
        <a:off x="1547130" y="2262200"/>
        <a:ext cx="914067" cy="64634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3445C3-51A3-4A46-8AB8-331691F94907}">
      <dsp:nvSpPr>
        <dsp:cNvPr id="0" name=""/>
        <dsp:cNvSpPr/>
      </dsp:nvSpPr>
      <dsp:spPr>
        <a:xfrm>
          <a:off x="0" y="319850"/>
          <a:ext cx="6681355" cy="403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4D68250-D3DF-40E0-B1F0-94E54DC8E42D}">
      <dsp:nvSpPr>
        <dsp:cNvPr id="0" name=""/>
        <dsp:cNvSpPr/>
      </dsp:nvSpPr>
      <dsp:spPr>
        <a:xfrm>
          <a:off x="334067" y="83690"/>
          <a:ext cx="4676948" cy="4723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6778" tIns="0" rIns="176778" bIns="0" numCol="1" spcCol="1270" anchor="ctr" anchorCtr="0">
          <a:noAutofit/>
        </a:bodyPr>
        <a:lstStyle/>
        <a:p>
          <a:pPr marL="0" lvl="0" indent="0" algn="l" defTabSz="1022350">
            <a:lnSpc>
              <a:spcPct val="90000"/>
            </a:lnSpc>
            <a:spcBef>
              <a:spcPct val="0"/>
            </a:spcBef>
            <a:spcAft>
              <a:spcPct val="35000"/>
            </a:spcAft>
            <a:buNone/>
          </a:pPr>
          <a:r>
            <a:rPr lang="en-US" sz="2300" kern="1200" dirty="0">
              <a:solidFill>
                <a:schemeClr val="bg1"/>
              </a:solidFill>
            </a:rPr>
            <a:t>Unapologetically student-centered</a:t>
          </a:r>
        </a:p>
      </dsp:txBody>
      <dsp:txXfrm>
        <a:off x="357124" y="106747"/>
        <a:ext cx="4630834" cy="426206"/>
      </dsp:txXfrm>
    </dsp:sp>
    <dsp:sp modelId="{C1E02623-66AA-4F14-A6FB-DAE496306A8F}">
      <dsp:nvSpPr>
        <dsp:cNvPr id="0" name=""/>
        <dsp:cNvSpPr/>
      </dsp:nvSpPr>
      <dsp:spPr>
        <a:xfrm>
          <a:off x="0" y="1045610"/>
          <a:ext cx="6681355" cy="403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389A682-E699-4809-B2DC-B1720CFBA0FD}">
      <dsp:nvSpPr>
        <dsp:cNvPr id="0" name=""/>
        <dsp:cNvSpPr/>
      </dsp:nvSpPr>
      <dsp:spPr>
        <a:xfrm>
          <a:off x="334067" y="809450"/>
          <a:ext cx="4676948" cy="4723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6778" tIns="0" rIns="176778" bIns="0" numCol="1" spcCol="1270" anchor="ctr" anchorCtr="0">
          <a:noAutofit/>
        </a:bodyPr>
        <a:lstStyle/>
        <a:p>
          <a:pPr marL="0" lvl="0" indent="0" algn="l" defTabSz="1022350">
            <a:lnSpc>
              <a:spcPct val="90000"/>
            </a:lnSpc>
            <a:spcBef>
              <a:spcPct val="0"/>
            </a:spcBef>
            <a:spcAft>
              <a:spcPct val="35000"/>
            </a:spcAft>
            <a:buNone/>
          </a:pPr>
          <a:r>
            <a:rPr lang="en-US" sz="2300" kern="1200" dirty="0">
              <a:solidFill>
                <a:schemeClr val="bg1"/>
              </a:solidFill>
            </a:rPr>
            <a:t>Equity-aligned &amp; evidence-based</a:t>
          </a:r>
        </a:p>
      </dsp:txBody>
      <dsp:txXfrm>
        <a:off x="357124" y="832507"/>
        <a:ext cx="4630834" cy="426206"/>
      </dsp:txXfrm>
    </dsp:sp>
    <dsp:sp modelId="{22AF2525-ECFE-4DB0-A36F-E0E6E1F4E518}">
      <dsp:nvSpPr>
        <dsp:cNvPr id="0" name=""/>
        <dsp:cNvSpPr/>
      </dsp:nvSpPr>
      <dsp:spPr>
        <a:xfrm>
          <a:off x="0" y="1771370"/>
          <a:ext cx="6681355" cy="403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6C64D44-5B10-443D-A8D3-5ADCC66B02E1}">
      <dsp:nvSpPr>
        <dsp:cNvPr id="0" name=""/>
        <dsp:cNvSpPr/>
      </dsp:nvSpPr>
      <dsp:spPr>
        <a:xfrm>
          <a:off x="334067" y="1535210"/>
          <a:ext cx="4676948" cy="4723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6778" tIns="0" rIns="176778" bIns="0" numCol="1" spcCol="1270" anchor="ctr" anchorCtr="0">
          <a:noAutofit/>
        </a:bodyPr>
        <a:lstStyle/>
        <a:p>
          <a:pPr marL="0" lvl="0" indent="0" algn="l" defTabSz="1022350">
            <a:lnSpc>
              <a:spcPct val="90000"/>
            </a:lnSpc>
            <a:spcBef>
              <a:spcPct val="0"/>
            </a:spcBef>
            <a:spcAft>
              <a:spcPct val="35000"/>
            </a:spcAft>
            <a:buNone/>
          </a:pPr>
          <a:r>
            <a:rPr lang="en-US" sz="2300" kern="1200" dirty="0">
              <a:solidFill>
                <a:schemeClr val="bg1"/>
              </a:solidFill>
            </a:rPr>
            <a:t>Aligned with the needs of the Field</a:t>
          </a:r>
        </a:p>
      </dsp:txBody>
      <dsp:txXfrm>
        <a:off x="357124" y="1558267"/>
        <a:ext cx="4630834" cy="426206"/>
      </dsp:txXfrm>
    </dsp:sp>
    <dsp:sp modelId="{6623ECC8-8268-4148-9CDC-04BCCC23EE27}">
      <dsp:nvSpPr>
        <dsp:cNvPr id="0" name=""/>
        <dsp:cNvSpPr/>
      </dsp:nvSpPr>
      <dsp:spPr>
        <a:xfrm>
          <a:off x="0" y="2497130"/>
          <a:ext cx="6681355" cy="403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61ABB70-C997-48C2-B18D-39959D5809DF}">
      <dsp:nvSpPr>
        <dsp:cNvPr id="0" name=""/>
        <dsp:cNvSpPr/>
      </dsp:nvSpPr>
      <dsp:spPr>
        <a:xfrm>
          <a:off x="334067" y="2260970"/>
          <a:ext cx="4676948" cy="4723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6778" tIns="0" rIns="176778" bIns="0" numCol="1" spcCol="1270" anchor="ctr" anchorCtr="0">
          <a:noAutofit/>
        </a:bodyPr>
        <a:lstStyle/>
        <a:p>
          <a:pPr marL="0" lvl="0" indent="0" algn="l" defTabSz="1022350">
            <a:lnSpc>
              <a:spcPct val="90000"/>
            </a:lnSpc>
            <a:spcBef>
              <a:spcPct val="0"/>
            </a:spcBef>
            <a:spcAft>
              <a:spcPct val="35000"/>
            </a:spcAft>
            <a:buNone/>
          </a:pPr>
          <a:r>
            <a:rPr lang="en-US" sz="2300" kern="1200" dirty="0">
              <a:solidFill>
                <a:schemeClr val="bg1"/>
              </a:solidFill>
            </a:rPr>
            <a:t>Goal oriented &amp; systems focused</a:t>
          </a:r>
        </a:p>
      </dsp:txBody>
      <dsp:txXfrm>
        <a:off x="357124" y="2284027"/>
        <a:ext cx="4630834" cy="426206"/>
      </dsp:txXfrm>
    </dsp:sp>
    <dsp:sp modelId="{04B2128E-DB30-4FB5-B0E8-6D9D2D3CA4AD}">
      <dsp:nvSpPr>
        <dsp:cNvPr id="0" name=""/>
        <dsp:cNvSpPr/>
      </dsp:nvSpPr>
      <dsp:spPr>
        <a:xfrm>
          <a:off x="0" y="3222891"/>
          <a:ext cx="6681355" cy="403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9B5B0A0-B63A-440A-8044-DA348801B064}">
      <dsp:nvSpPr>
        <dsp:cNvPr id="0" name=""/>
        <dsp:cNvSpPr/>
      </dsp:nvSpPr>
      <dsp:spPr>
        <a:xfrm>
          <a:off x="334067" y="2986731"/>
          <a:ext cx="4676948" cy="4723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6778" tIns="0" rIns="176778" bIns="0" numCol="1" spcCol="1270" anchor="ctr" anchorCtr="0">
          <a:noAutofit/>
        </a:bodyPr>
        <a:lstStyle/>
        <a:p>
          <a:pPr marL="0" lvl="0" indent="0" algn="l" defTabSz="1022350">
            <a:lnSpc>
              <a:spcPct val="90000"/>
            </a:lnSpc>
            <a:spcBef>
              <a:spcPct val="0"/>
            </a:spcBef>
            <a:spcAft>
              <a:spcPct val="35000"/>
            </a:spcAft>
            <a:buNone/>
          </a:pPr>
          <a:r>
            <a:rPr lang="en-US" sz="2300" kern="1200" dirty="0">
              <a:solidFill>
                <a:schemeClr val="bg1"/>
              </a:solidFill>
            </a:rPr>
            <a:t>Practitioner led &amp; actionable</a:t>
          </a:r>
        </a:p>
      </dsp:txBody>
      <dsp:txXfrm>
        <a:off x="357124" y="3009788"/>
        <a:ext cx="4630834" cy="426206"/>
      </dsp:txXfrm>
    </dsp:sp>
    <dsp:sp modelId="{B640BA18-3B2D-4B92-A7E6-0A382FD356E3}">
      <dsp:nvSpPr>
        <dsp:cNvPr id="0" name=""/>
        <dsp:cNvSpPr/>
      </dsp:nvSpPr>
      <dsp:spPr>
        <a:xfrm>
          <a:off x="0" y="3948651"/>
          <a:ext cx="6681355" cy="403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E593CDB-A152-47B3-8323-93C4A65D214B}">
      <dsp:nvSpPr>
        <dsp:cNvPr id="0" name=""/>
        <dsp:cNvSpPr/>
      </dsp:nvSpPr>
      <dsp:spPr>
        <a:xfrm>
          <a:off x="334067" y="3712491"/>
          <a:ext cx="4676948" cy="4723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6778" tIns="0" rIns="176778" bIns="0" numCol="1" spcCol="1270" anchor="ctr" anchorCtr="0">
          <a:noAutofit/>
        </a:bodyPr>
        <a:lstStyle/>
        <a:p>
          <a:pPr marL="0" lvl="0" indent="0" algn="l" defTabSz="1022350">
            <a:lnSpc>
              <a:spcPct val="90000"/>
            </a:lnSpc>
            <a:spcBef>
              <a:spcPct val="0"/>
            </a:spcBef>
            <a:spcAft>
              <a:spcPct val="35000"/>
            </a:spcAft>
            <a:buNone/>
          </a:pPr>
          <a:r>
            <a:rPr lang="en-US" sz="2300" kern="1200" dirty="0">
              <a:solidFill>
                <a:schemeClr val="bg1"/>
              </a:solidFill>
            </a:rPr>
            <a:t>Data informed decision-making</a:t>
          </a:r>
        </a:p>
      </dsp:txBody>
      <dsp:txXfrm>
        <a:off x="357124" y="3735548"/>
        <a:ext cx="4630834" cy="42620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B12112-5883-43A0-874C-6876AD1570B0}">
      <dsp:nvSpPr>
        <dsp:cNvPr id="0" name=""/>
        <dsp:cNvSpPr/>
      </dsp:nvSpPr>
      <dsp:spPr>
        <a:xfrm>
          <a:off x="1928971" y="1473543"/>
          <a:ext cx="1888049" cy="1633239"/>
        </a:xfrm>
        <a:prstGeom prst="hexagon">
          <a:avLst>
            <a:gd name="adj" fmla="val 28570"/>
            <a:gd name="vf" fmla="val 115470"/>
          </a:avLst>
        </a:prstGeom>
        <a:solidFill>
          <a:schemeClr val="accent6"/>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endParaRPr lang="en-US" sz="1000" b="1" kern="1200" dirty="0"/>
        </a:p>
        <a:p>
          <a:pPr marL="0" lvl="0" indent="0" algn="ctr" defTabSz="444500">
            <a:lnSpc>
              <a:spcPct val="90000"/>
            </a:lnSpc>
            <a:spcBef>
              <a:spcPct val="0"/>
            </a:spcBef>
            <a:spcAft>
              <a:spcPct val="35000"/>
            </a:spcAft>
            <a:buNone/>
          </a:pPr>
          <a:r>
            <a:rPr lang="en-US" sz="1800" b="1" kern="1200" dirty="0"/>
            <a:t>Equity at the Center</a:t>
          </a:r>
        </a:p>
        <a:p>
          <a:pPr marL="0" lvl="0" indent="0" algn="ctr" defTabSz="444500">
            <a:lnSpc>
              <a:spcPct val="90000"/>
            </a:lnSpc>
            <a:spcBef>
              <a:spcPct val="0"/>
            </a:spcBef>
            <a:spcAft>
              <a:spcPct val="35000"/>
            </a:spcAft>
            <a:buNone/>
          </a:pPr>
          <a:endParaRPr lang="en-US" sz="1800" b="1" kern="1200" dirty="0"/>
        </a:p>
      </dsp:txBody>
      <dsp:txXfrm>
        <a:off x="2241847" y="1744194"/>
        <a:ext cx="1262297" cy="1091937"/>
      </dsp:txXfrm>
    </dsp:sp>
    <dsp:sp modelId="{F18CE728-9B4B-40F9-B262-F53F66EDC13A}">
      <dsp:nvSpPr>
        <dsp:cNvPr id="0" name=""/>
        <dsp:cNvSpPr/>
      </dsp:nvSpPr>
      <dsp:spPr>
        <a:xfrm>
          <a:off x="3111253" y="704038"/>
          <a:ext cx="712355" cy="613788"/>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C8CE155D-8A20-4737-BC9B-3FDB40A41E84}">
      <dsp:nvSpPr>
        <dsp:cNvPr id="0" name=""/>
        <dsp:cNvSpPr/>
      </dsp:nvSpPr>
      <dsp:spPr>
        <a:xfrm>
          <a:off x="2102888" y="0"/>
          <a:ext cx="1547243" cy="1338547"/>
        </a:xfrm>
        <a:prstGeom prst="hexagon">
          <a:avLst>
            <a:gd name="adj" fmla="val 28570"/>
            <a:gd name="vf" fmla="val 115470"/>
          </a:avLst>
        </a:prstGeom>
        <a:solidFill>
          <a:schemeClr val="accent2"/>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Technical Assistance </a:t>
          </a:r>
        </a:p>
      </dsp:txBody>
      <dsp:txXfrm>
        <a:off x="2359299" y="221826"/>
        <a:ext cx="1034421" cy="894895"/>
      </dsp:txXfrm>
    </dsp:sp>
    <dsp:sp modelId="{FF174AA4-10B9-4F33-B70D-64B291A7EBE7}">
      <dsp:nvSpPr>
        <dsp:cNvPr id="0" name=""/>
        <dsp:cNvSpPr/>
      </dsp:nvSpPr>
      <dsp:spPr>
        <a:xfrm>
          <a:off x="3942627" y="1851495"/>
          <a:ext cx="712355" cy="613788"/>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8457C6FC-7727-414D-BBFF-62C8B798AEDE}">
      <dsp:nvSpPr>
        <dsp:cNvPr id="0" name=""/>
        <dsp:cNvSpPr/>
      </dsp:nvSpPr>
      <dsp:spPr>
        <a:xfrm>
          <a:off x="3521890" y="823296"/>
          <a:ext cx="1547243" cy="1338547"/>
        </a:xfrm>
        <a:prstGeom prst="hexagon">
          <a:avLst>
            <a:gd name="adj" fmla="val 28570"/>
            <a:gd name="vf" fmla="val 115470"/>
          </a:avLst>
        </a:prstGeom>
        <a:solidFill>
          <a:schemeClr val="accent2"/>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tx1"/>
              </a:solidFill>
            </a:rPr>
            <a:t>System wide </a:t>
          </a:r>
        </a:p>
        <a:p>
          <a:pPr marL="0" lvl="0" indent="0" algn="ctr" defTabSz="577850">
            <a:lnSpc>
              <a:spcPct val="90000"/>
            </a:lnSpc>
            <a:spcBef>
              <a:spcPct val="0"/>
            </a:spcBef>
            <a:spcAft>
              <a:spcPct val="35000"/>
            </a:spcAft>
            <a:buNone/>
          </a:pPr>
          <a:r>
            <a:rPr lang="en-US" sz="1300" kern="1200" dirty="0">
              <a:solidFill>
                <a:schemeClr val="tx1"/>
              </a:solidFill>
            </a:rPr>
            <a:t>Webinars, Conferences &amp; Workshops</a:t>
          </a:r>
        </a:p>
      </dsp:txBody>
      <dsp:txXfrm>
        <a:off x="3778301" y="1045122"/>
        <a:ext cx="1034421" cy="894895"/>
      </dsp:txXfrm>
    </dsp:sp>
    <dsp:sp modelId="{00834872-989A-4411-9FAD-1BBF49FBAE86}">
      <dsp:nvSpPr>
        <dsp:cNvPr id="0" name=""/>
        <dsp:cNvSpPr/>
      </dsp:nvSpPr>
      <dsp:spPr>
        <a:xfrm>
          <a:off x="3365101" y="3146760"/>
          <a:ext cx="712355" cy="613788"/>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ED130E1D-37DC-4652-9C94-3EFAE93DB6D9}">
      <dsp:nvSpPr>
        <dsp:cNvPr id="0" name=""/>
        <dsp:cNvSpPr/>
      </dsp:nvSpPr>
      <dsp:spPr>
        <a:xfrm>
          <a:off x="3521890" y="2441801"/>
          <a:ext cx="1547243" cy="1338547"/>
        </a:xfrm>
        <a:prstGeom prst="hexagon">
          <a:avLst>
            <a:gd name="adj" fmla="val 28570"/>
            <a:gd name="vf" fmla="val 115470"/>
          </a:avLst>
        </a:prstGeom>
        <a:solidFill>
          <a:schemeClr val="accent6"/>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tx1"/>
              </a:solidFill>
            </a:rPr>
            <a:t>Leadership</a:t>
          </a:r>
        </a:p>
        <a:p>
          <a:pPr marL="0" lvl="0" indent="0" algn="ctr" defTabSz="577850">
            <a:lnSpc>
              <a:spcPct val="90000"/>
            </a:lnSpc>
            <a:spcBef>
              <a:spcPct val="0"/>
            </a:spcBef>
            <a:spcAft>
              <a:spcPct val="35000"/>
            </a:spcAft>
            <a:buNone/>
          </a:pPr>
          <a:r>
            <a:rPr lang="en-US" sz="1300" kern="1200" dirty="0">
              <a:solidFill>
                <a:schemeClr val="tx1"/>
              </a:solidFill>
            </a:rPr>
            <a:t>Development Programs</a:t>
          </a:r>
        </a:p>
      </dsp:txBody>
      <dsp:txXfrm>
        <a:off x="3778301" y="2663627"/>
        <a:ext cx="1034421" cy="894895"/>
      </dsp:txXfrm>
    </dsp:sp>
    <dsp:sp modelId="{0CC168BC-0F68-47B6-BBE3-2DA53795F5AC}">
      <dsp:nvSpPr>
        <dsp:cNvPr id="0" name=""/>
        <dsp:cNvSpPr/>
      </dsp:nvSpPr>
      <dsp:spPr>
        <a:xfrm>
          <a:off x="1932484" y="3281213"/>
          <a:ext cx="712355" cy="613788"/>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D9B6236A-6F7B-4C45-A52A-6C7BA17BAB48}">
      <dsp:nvSpPr>
        <dsp:cNvPr id="0" name=""/>
        <dsp:cNvSpPr/>
      </dsp:nvSpPr>
      <dsp:spPr>
        <a:xfrm>
          <a:off x="2102888" y="3266018"/>
          <a:ext cx="1547243" cy="1338547"/>
        </a:xfrm>
        <a:prstGeom prst="hexagon">
          <a:avLst>
            <a:gd name="adj" fmla="val 28570"/>
            <a:gd name="vf" fmla="val 115470"/>
          </a:avLst>
        </a:prstGeom>
        <a:solidFill>
          <a:schemeClr val="accent2">
            <a:lumMod val="60000"/>
            <a:lumOff val="4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Self-Directed/</a:t>
          </a:r>
        </a:p>
        <a:p>
          <a:pPr marL="0" lvl="0" indent="0" algn="ctr" defTabSz="622300">
            <a:lnSpc>
              <a:spcPct val="90000"/>
            </a:lnSpc>
            <a:spcBef>
              <a:spcPct val="0"/>
            </a:spcBef>
            <a:spcAft>
              <a:spcPct val="35000"/>
            </a:spcAft>
            <a:buNone/>
          </a:pPr>
          <a:r>
            <a:rPr lang="en-US" sz="1400" kern="1200" dirty="0"/>
            <a:t>Independent  Learning </a:t>
          </a:r>
        </a:p>
      </dsp:txBody>
      <dsp:txXfrm>
        <a:off x="2359299" y="3487844"/>
        <a:ext cx="1034421" cy="894895"/>
      </dsp:txXfrm>
    </dsp:sp>
    <dsp:sp modelId="{662BC8B5-003E-4161-8166-A58846DD927B}">
      <dsp:nvSpPr>
        <dsp:cNvPr id="0" name=""/>
        <dsp:cNvSpPr/>
      </dsp:nvSpPr>
      <dsp:spPr>
        <a:xfrm>
          <a:off x="1087495" y="2134216"/>
          <a:ext cx="712355" cy="613788"/>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62656A42-56A0-47BF-87A1-2329A39F0657}">
      <dsp:nvSpPr>
        <dsp:cNvPr id="0" name=""/>
        <dsp:cNvSpPr/>
      </dsp:nvSpPr>
      <dsp:spPr>
        <a:xfrm>
          <a:off x="677298" y="2442722"/>
          <a:ext cx="1547243" cy="1338547"/>
        </a:xfrm>
        <a:prstGeom prst="hexagon">
          <a:avLst>
            <a:gd name="adj" fmla="val 28570"/>
            <a:gd name="vf" fmla="val 115470"/>
          </a:avLst>
        </a:prstGeom>
        <a:solidFill>
          <a:schemeClr val="accent2">
            <a:lumMod val="60000"/>
            <a:lumOff val="4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Planning, Research &amp; Reporting</a:t>
          </a:r>
        </a:p>
      </dsp:txBody>
      <dsp:txXfrm>
        <a:off x="933709" y="2664548"/>
        <a:ext cx="1034421" cy="894895"/>
      </dsp:txXfrm>
    </dsp:sp>
    <dsp:sp modelId="{3D47EE4C-7F7C-4F64-9602-D17F711714B1}">
      <dsp:nvSpPr>
        <dsp:cNvPr id="0" name=""/>
        <dsp:cNvSpPr/>
      </dsp:nvSpPr>
      <dsp:spPr>
        <a:xfrm>
          <a:off x="610968" y="794924"/>
          <a:ext cx="1547243" cy="1338547"/>
        </a:xfrm>
        <a:prstGeom prst="hexagon">
          <a:avLst>
            <a:gd name="adj" fmla="val 28570"/>
            <a:gd name="vf" fmla="val 115470"/>
          </a:avLst>
        </a:prstGeom>
        <a:solidFill>
          <a:schemeClr val="tx1">
            <a:lumMod val="40000"/>
            <a:lumOff val="60000"/>
          </a:schemeClr>
        </a:solidFill>
        <a:ln>
          <a:solidFill>
            <a:schemeClr val="bg2"/>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Communities of Practice</a:t>
          </a:r>
        </a:p>
      </dsp:txBody>
      <dsp:txXfrm>
        <a:off x="867379" y="1016750"/>
        <a:ext cx="1034421" cy="89489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1D6F7F-53B3-4157-B949-2C730B4E2510}">
      <dsp:nvSpPr>
        <dsp:cNvPr id="0" name=""/>
        <dsp:cNvSpPr/>
      </dsp:nvSpPr>
      <dsp:spPr>
        <a:xfrm>
          <a:off x="0" y="274354"/>
          <a:ext cx="6263640" cy="20349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86128" tIns="354076" rIns="486128"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a:latin typeface="Source Sans Pro" panose="020B0503030403020204" pitchFamily="34" charset="0"/>
              <a:ea typeface="Source Sans Pro" panose="020B0503030403020204" pitchFamily="34" charset="0"/>
            </a:rPr>
            <a:t>Periodic consultation &amp; coordination with stakeholders</a:t>
          </a:r>
        </a:p>
        <a:p>
          <a:pPr marL="228600" lvl="1" indent="-228600" algn="l" defTabSz="889000">
            <a:lnSpc>
              <a:spcPct val="90000"/>
            </a:lnSpc>
            <a:spcBef>
              <a:spcPct val="0"/>
            </a:spcBef>
            <a:spcAft>
              <a:spcPct val="15000"/>
            </a:spcAft>
            <a:buChar char="•"/>
          </a:pPr>
          <a:r>
            <a:rPr lang="en-US" sz="2000" kern="1200" dirty="0">
              <a:latin typeface="Source Sans Pro" panose="020B0503030403020204" pitchFamily="34" charset="0"/>
              <a:ea typeface="Source Sans Pro" panose="020B0503030403020204" pitchFamily="34" charset="0"/>
            </a:rPr>
            <a:t>Participation in the stakeholder professional convenings</a:t>
          </a:r>
        </a:p>
        <a:p>
          <a:pPr marL="228600" lvl="1" indent="-228600" algn="l" defTabSz="889000">
            <a:lnSpc>
              <a:spcPct val="90000"/>
            </a:lnSpc>
            <a:spcBef>
              <a:spcPct val="0"/>
            </a:spcBef>
            <a:spcAft>
              <a:spcPct val="15000"/>
            </a:spcAft>
            <a:buChar char="•"/>
          </a:pPr>
          <a:r>
            <a:rPr lang="en-US" sz="2000" kern="1200" dirty="0">
              <a:latin typeface="Source Sans Pro" panose="020B0503030403020204" pitchFamily="34" charset="0"/>
              <a:ea typeface="Source Sans Pro" panose="020B0503030403020204" pitchFamily="34" charset="0"/>
            </a:rPr>
            <a:t>Periodic PD needs assessment surveys</a:t>
          </a:r>
        </a:p>
      </dsp:txBody>
      <dsp:txXfrm>
        <a:off x="0" y="274354"/>
        <a:ext cx="6263640" cy="2034900"/>
      </dsp:txXfrm>
    </dsp:sp>
    <dsp:sp modelId="{D4269085-17C9-4150-B296-194335F431F4}">
      <dsp:nvSpPr>
        <dsp:cNvPr id="0" name=""/>
        <dsp:cNvSpPr/>
      </dsp:nvSpPr>
      <dsp:spPr>
        <a:xfrm>
          <a:off x="313182" y="23434"/>
          <a:ext cx="4384548" cy="50184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725" tIns="0" rIns="165725" bIns="0" numCol="1" spcCol="1270" anchor="ctr" anchorCtr="0">
          <a:noAutofit/>
        </a:bodyPr>
        <a:lstStyle/>
        <a:p>
          <a:pPr marL="0" lvl="0" indent="0" algn="l" defTabSz="889000">
            <a:lnSpc>
              <a:spcPct val="90000"/>
            </a:lnSpc>
            <a:spcBef>
              <a:spcPct val="0"/>
            </a:spcBef>
            <a:spcAft>
              <a:spcPct val="35000"/>
            </a:spcAft>
            <a:buNone/>
          </a:pPr>
          <a:r>
            <a:rPr lang="en-US" sz="2000" b="1" kern="1200" dirty="0">
              <a:latin typeface="Source Sans Pro" panose="020B0503030403020204" pitchFamily="34" charset="0"/>
              <a:ea typeface="Source Sans Pro" panose="020B0503030403020204" pitchFamily="34" charset="0"/>
            </a:rPr>
            <a:t>Planning</a:t>
          </a:r>
          <a:endParaRPr lang="en-US" sz="2000" kern="1200" dirty="0">
            <a:latin typeface="Source Sans Pro" panose="020B0503030403020204" pitchFamily="34" charset="0"/>
            <a:ea typeface="Source Sans Pro" panose="020B0503030403020204" pitchFamily="34" charset="0"/>
          </a:endParaRPr>
        </a:p>
      </dsp:txBody>
      <dsp:txXfrm>
        <a:off x="337680" y="47932"/>
        <a:ext cx="4335552" cy="452844"/>
      </dsp:txXfrm>
    </dsp:sp>
    <dsp:sp modelId="{00D4AE47-CE08-450F-9F9E-BA87BFB0F3F5}">
      <dsp:nvSpPr>
        <dsp:cNvPr id="0" name=""/>
        <dsp:cNvSpPr/>
      </dsp:nvSpPr>
      <dsp:spPr>
        <a:xfrm>
          <a:off x="0" y="2651974"/>
          <a:ext cx="6263640" cy="1419075"/>
        </a:xfrm>
        <a:prstGeom prst="rect">
          <a:avLst/>
        </a:prstGeom>
        <a:solidFill>
          <a:schemeClr val="lt1">
            <a:alpha val="90000"/>
            <a:hueOff val="0"/>
            <a:satOff val="0"/>
            <a:lumOff val="0"/>
            <a:alphaOff val="0"/>
          </a:schemeClr>
        </a:solidFill>
        <a:ln w="12700" cap="flat" cmpd="sng" algn="ctr">
          <a:solidFill>
            <a:schemeClr val="accent5">
              <a:hueOff val="-278346"/>
              <a:satOff val="-11981"/>
              <a:lumOff val="1049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86128" tIns="354076" rIns="486128"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a:latin typeface="Source Sans Pro" panose="020B0503030403020204" pitchFamily="34" charset="0"/>
              <a:ea typeface="Source Sans Pro" panose="020B0503030403020204" pitchFamily="34" charset="0"/>
            </a:rPr>
            <a:t>Internal evaluation of IEPI sponsored PD</a:t>
          </a:r>
        </a:p>
        <a:p>
          <a:pPr marL="228600" lvl="1" indent="-228600" algn="l" defTabSz="889000">
            <a:lnSpc>
              <a:spcPct val="90000"/>
            </a:lnSpc>
            <a:spcBef>
              <a:spcPct val="0"/>
            </a:spcBef>
            <a:spcAft>
              <a:spcPct val="15000"/>
            </a:spcAft>
            <a:buChar char="•"/>
          </a:pPr>
          <a:r>
            <a:rPr lang="en-US" sz="2000" kern="1200" dirty="0">
              <a:latin typeface="Source Sans Pro" panose="020B0503030403020204" pitchFamily="34" charset="0"/>
              <a:ea typeface="Source Sans Pro" panose="020B0503030403020204" pitchFamily="34" charset="0"/>
            </a:rPr>
            <a:t>Periodic review of survey data &amp; scholarship on workforce needs, interests and expectations</a:t>
          </a:r>
        </a:p>
      </dsp:txBody>
      <dsp:txXfrm>
        <a:off x="0" y="2651974"/>
        <a:ext cx="6263640" cy="1419075"/>
      </dsp:txXfrm>
    </dsp:sp>
    <dsp:sp modelId="{1022C09B-A29D-4FA3-A3AF-3F712D2CDAF3}">
      <dsp:nvSpPr>
        <dsp:cNvPr id="0" name=""/>
        <dsp:cNvSpPr/>
      </dsp:nvSpPr>
      <dsp:spPr>
        <a:xfrm>
          <a:off x="313182" y="2401054"/>
          <a:ext cx="4384548" cy="501840"/>
        </a:xfrm>
        <a:prstGeom prst="roundRect">
          <a:avLst/>
        </a:prstGeom>
        <a:solidFill>
          <a:schemeClr val="accent5">
            <a:hueOff val="-278346"/>
            <a:satOff val="-11981"/>
            <a:lumOff val="1049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725" tIns="0" rIns="165725" bIns="0" numCol="1" spcCol="1270" anchor="ctr" anchorCtr="0">
          <a:noAutofit/>
        </a:bodyPr>
        <a:lstStyle/>
        <a:p>
          <a:pPr marL="0" lvl="0" indent="0" algn="l" defTabSz="889000">
            <a:lnSpc>
              <a:spcPct val="90000"/>
            </a:lnSpc>
            <a:spcBef>
              <a:spcPct val="0"/>
            </a:spcBef>
            <a:spcAft>
              <a:spcPct val="35000"/>
            </a:spcAft>
            <a:buNone/>
          </a:pPr>
          <a:r>
            <a:rPr lang="en-US" sz="2000" b="1" kern="1200" dirty="0">
              <a:latin typeface="Source Sans Pro" panose="020B0503030403020204" pitchFamily="34" charset="0"/>
              <a:ea typeface="Source Sans Pro" panose="020B0503030403020204" pitchFamily="34" charset="0"/>
            </a:rPr>
            <a:t>Research &amp; Evaluation</a:t>
          </a:r>
          <a:endParaRPr lang="en-US" sz="2000" kern="1200" dirty="0">
            <a:latin typeface="Source Sans Pro" panose="020B0503030403020204" pitchFamily="34" charset="0"/>
            <a:ea typeface="Source Sans Pro" panose="020B0503030403020204" pitchFamily="34" charset="0"/>
          </a:endParaRPr>
        </a:p>
      </dsp:txBody>
      <dsp:txXfrm>
        <a:off x="337680" y="2425552"/>
        <a:ext cx="4335552" cy="452844"/>
      </dsp:txXfrm>
    </dsp:sp>
    <dsp:sp modelId="{970DFFBF-9AC7-423D-ACE7-E9610C6742DB}">
      <dsp:nvSpPr>
        <dsp:cNvPr id="0" name=""/>
        <dsp:cNvSpPr/>
      </dsp:nvSpPr>
      <dsp:spPr>
        <a:xfrm>
          <a:off x="0" y="4413769"/>
          <a:ext cx="6263640" cy="1981350"/>
        </a:xfrm>
        <a:prstGeom prst="rect">
          <a:avLst/>
        </a:prstGeom>
        <a:solidFill>
          <a:schemeClr val="lt1">
            <a:alpha val="90000"/>
            <a:hueOff val="0"/>
            <a:satOff val="0"/>
            <a:lumOff val="0"/>
            <a:alphaOff val="0"/>
          </a:schemeClr>
        </a:solidFill>
        <a:ln w="12700" cap="flat" cmpd="sng" algn="ctr">
          <a:solidFill>
            <a:schemeClr val="accent5">
              <a:hueOff val="-556692"/>
              <a:satOff val="-23963"/>
              <a:lumOff val="2098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86128" tIns="354076" rIns="486128"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a:latin typeface="Source Sans Pro" panose="020B0503030403020204" pitchFamily="34" charset="0"/>
              <a:ea typeface="Source Sans Pro" panose="020B0503030403020204" pitchFamily="34" charset="0"/>
            </a:rPr>
            <a:t>Design, execution and evaluation of PD informed by feedback from students, the Field &amp; aligned with CO priorities </a:t>
          </a:r>
        </a:p>
        <a:p>
          <a:pPr marL="228600" lvl="1" indent="-228600" algn="l" defTabSz="889000">
            <a:lnSpc>
              <a:spcPct val="90000"/>
            </a:lnSpc>
            <a:spcBef>
              <a:spcPct val="0"/>
            </a:spcBef>
            <a:spcAft>
              <a:spcPct val="15000"/>
            </a:spcAft>
            <a:buChar char="•"/>
          </a:pPr>
          <a:r>
            <a:rPr lang="en-US" sz="2000" kern="1200" dirty="0">
              <a:latin typeface="Source Sans Pro" panose="020B0503030403020204" pitchFamily="34" charset="0"/>
              <a:ea typeface="Source Sans Pro" panose="020B0503030403020204" pitchFamily="34" charset="0"/>
            </a:rPr>
            <a:t>Annual State of PD Report for IEPI sponsored PD activities</a:t>
          </a:r>
        </a:p>
      </dsp:txBody>
      <dsp:txXfrm>
        <a:off x="0" y="4413769"/>
        <a:ext cx="6263640" cy="1981350"/>
      </dsp:txXfrm>
    </dsp:sp>
    <dsp:sp modelId="{BF1EF4EB-C8A7-46B9-9F72-759B30629D46}">
      <dsp:nvSpPr>
        <dsp:cNvPr id="0" name=""/>
        <dsp:cNvSpPr/>
      </dsp:nvSpPr>
      <dsp:spPr>
        <a:xfrm>
          <a:off x="313182" y="4162849"/>
          <a:ext cx="4384548" cy="501840"/>
        </a:xfrm>
        <a:prstGeom prst="roundRect">
          <a:avLst/>
        </a:prstGeom>
        <a:solidFill>
          <a:schemeClr val="accent5">
            <a:hueOff val="-556692"/>
            <a:satOff val="-23963"/>
            <a:lumOff val="2098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725" tIns="0" rIns="165725" bIns="0" numCol="1" spcCol="1270" anchor="ctr" anchorCtr="0">
          <a:noAutofit/>
        </a:bodyPr>
        <a:lstStyle/>
        <a:p>
          <a:pPr marL="0" lvl="0" indent="0" algn="l" defTabSz="889000">
            <a:lnSpc>
              <a:spcPct val="90000"/>
            </a:lnSpc>
            <a:spcBef>
              <a:spcPct val="0"/>
            </a:spcBef>
            <a:spcAft>
              <a:spcPct val="35000"/>
            </a:spcAft>
            <a:buNone/>
          </a:pPr>
          <a:r>
            <a:rPr lang="en-US" sz="2000" b="1" kern="1200" dirty="0">
              <a:latin typeface="Source Sans Pro" panose="020B0503030403020204" pitchFamily="34" charset="0"/>
              <a:ea typeface="Source Sans Pro" panose="020B0503030403020204" pitchFamily="34" charset="0"/>
            </a:rPr>
            <a:t>Reporting  &amp; Programming</a:t>
          </a:r>
          <a:endParaRPr lang="en-US" sz="2000" kern="1200" dirty="0">
            <a:latin typeface="Source Sans Pro" panose="020B0503030403020204" pitchFamily="34" charset="0"/>
            <a:ea typeface="Source Sans Pro" panose="020B0503030403020204" pitchFamily="34" charset="0"/>
          </a:endParaRPr>
        </a:p>
      </dsp:txBody>
      <dsp:txXfrm>
        <a:off x="337680" y="4187347"/>
        <a:ext cx="4335552" cy="452844"/>
      </dsp:txXfrm>
    </dsp:sp>
  </dsp:spTree>
</dsp:drawing>
</file>

<file path=ppt/diagrams/layout1.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3B019FB-593D-4275-A3B5-1DB4D2B355A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2764C7F-BDC6-4D64-8395-004DA5AB161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4A46059-6C88-4AA4-A97C-579F1A0DEB00}" type="datetimeFigureOut">
              <a:rPr lang="en-US" smtClean="0"/>
              <a:t>10/24/2022</a:t>
            </a:fld>
            <a:endParaRPr lang="en-US"/>
          </a:p>
        </p:txBody>
      </p:sp>
      <p:sp>
        <p:nvSpPr>
          <p:cNvPr id="4" name="Footer Placeholder 3">
            <a:extLst>
              <a:ext uri="{FF2B5EF4-FFF2-40B4-BE49-F238E27FC236}">
                <a16:creationId xmlns:a16="http://schemas.microsoft.com/office/drawing/2014/main" id="{A06ADE41-A083-4BA5-849F-E236975496B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93173AA-1E36-4444-B047-839691ABC43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7AEA9F6-6142-4242-851B-79E9B1DDDD42}" type="slidenum">
              <a:rPr lang="en-US" smtClean="0"/>
              <a:t>‹#›</a:t>
            </a:fld>
            <a:endParaRPr lang="en-US"/>
          </a:p>
        </p:txBody>
      </p:sp>
    </p:spTree>
    <p:extLst>
      <p:ext uri="{BB962C8B-B14F-4D97-AF65-F5344CB8AC3E}">
        <p14:creationId xmlns:p14="http://schemas.microsoft.com/office/powerpoint/2010/main" val="94774356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CA2C80-5EFD-481C-A353-80B44931313E}" type="datetimeFigureOut">
              <a:rPr lang="en-US" smtClean="0"/>
              <a:t>10/24/2022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37968D-5969-4CC4-A63D-C90CD4C34E88}" type="slidenum">
              <a:rPr lang="en-US" smtClean="0"/>
              <a:t>‹#›</a:t>
            </a:fld>
            <a:endParaRPr lang="en-US"/>
          </a:p>
        </p:txBody>
      </p:sp>
    </p:spTree>
    <p:extLst>
      <p:ext uri="{BB962C8B-B14F-4D97-AF65-F5344CB8AC3E}">
        <p14:creationId xmlns:p14="http://schemas.microsoft.com/office/powerpoint/2010/main" val="410685730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21A86DF9-8096-97AF-2C54-7B22582ADBB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7A274B9E-8F12-28D6-B67E-B3E27EDC780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Siria</a:t>
            </a:r>
          </a:p>
        </p:txBody>
      </p:sp>
      <p:sp>
        <p:nvSpPr>
          <p:cNvPr id="4" name="Slide Number Placeholder 3">
            <a:extLst>
              <a:ext uri="{FF2B5EF4-FFF2-40B4-BE49-F238E27FC236}">
                <a16:creationId xmlns:a16="http://schemas.microsoft.com/office/drawing/2014/main" id="{C8B57D1D-7D85-542E-62C9-CCAB56C61183}"/>
              </a:ext>
            </a:extLst>
          </p:cNvPr>
          <p:cNvSpPr>
            <a:spLocks noGrp="1"/>
          </p:cNvSpPr>
          <p:nvPr>
            <p:ph type="sldNum" sz="quarter" idx="5"/>
          </p:nvPr>
        </p:nvSpPr>
        <p:spPr/>
        <p:txBody>
          <a:bodyPr/>
          <a:lstStyle>
            <a:lvl1pPr>
              <a:defRPr>
                <a:solidFill>
                  <a:schemeClr val="tx1"/>
                </a:solidFill>
                <a:latin typeface="Source Sans Pro" panose="020B0503030403020204" pitchFamily="34" charset="0"/>
              </a:defRPr>
            </a:lvl1pPr>
            <a:lvl2pPr marL="742950" indent="-285750">
              <a:defRPr>
                <a:solidFill>
                  <a:schemeClr val="tx1"/>
                </a:solidFill>
                <a:latin typeface="Source Sans Pro" panose="020B0503030403020204" pitchFamily="34" charset="0"/>
              </a:defRPr>
            </a:lvl2pPr>
            <a:lvl3pPr marL="1143000" indent="-228600">
              <a:defRPr>
                <a:solidFill>
                  <a:schemeClr val="tx1"/>
                </a:solidFill>
                <a:latin typeface="Source Sans Pro" panose="020B0503030403020204" pitchFamily="34" charset="0"/>
              </a:defRPr>
            </a:lvl3pPr>
            <a:lvl4pPr marL="1600200" indent="-228600">
              <a:defRPr>
                <a:solidFill>
                  <a:schemeClr val="tx1"/>
                </a:solidFill>
                <a:latin typeface="Source Sans Pro" panose="020B0503030403020204" pitchFamily="34" charset="0"/>
              </a:defRPr>
            </a:lvl4pPr>
            <a:lvl5pPr marL="2057400" indent="-228600">
              <a:defRPr>
                <a:solidFill>
                  <a:schemeClr val="tx1"/>
                </a:solidFill>
                <a:latin typeface="Source Sans Pro" panose="020B0503030403020204" pitchFamily="34" charset="0"/>
              </a:defRPr>
            </a:lvl5pPr>
            <a:lvl6pPr marL="2514600" indent="-228600" eaLnBrk="0" fontAlgn="base" hangingPunct="0">
              <a:spcBef>
                <a:spcPct val="0"/>
              </a:spcBef>
              <a:spcAft>
                <a:spcPct val="0"/>
              </a:spcAft>
              <a:defRPr>
                <a:solidFill>
                  <a:schemeClr val="tx1"/>
                </a:solidFill>
                <a:latin typeface="Source Sans Pro" panose="020B0503030403020204" pitchFamily="34" charset="0"/>
              </a:defRPr>
            </a:lvl6pPr>
            <a:lvl7pPr marL="2971800" indent="-228600" eaLnBrk="0" fontAlgn="base" hangingPunct="0">
              <a:spcBef>
                <a:spcPct val="0"/>
              </a:spcBef>
              <a:spcAft>
                <a:spcPct val="0"/>
              </a:spcAft>
              <a:defRPr>
                <a:solidFill>
                  <a:schemeClr val="tx1"/>
                </a:solidFill>
                <a:latin typeface="Source Sans Pro" panose="020B0503030403020204" pitchFamily="34" charset="0"/>
              </a:defRPr>
            </a:lvl7pPr>
            <a:lvl8pPr marL="3429000" indent="-228600" eaLnBrk="0" fontAlgn="base" hangingPunct="0">
              <a:spcBef>
                <a:spcPct val="0"/>
              </a:spcBef>
              <a:spcAft>
                <a:spcPct val="0"/>
              </a:spcAft>
              <a:defRPr>
                <a:solidFill>
                  <a:schemeClr val="tx1"/>
                </a:solidFill>
                <a:latin typeface="Source Sans Pro" panose="020B0503030403020204" pitchFamily="34" charset="0"/>
              </a:defRPr>
            </a:lvl8pPr>
            <a:lvl9pPr marL="3886200" indent="-228600" eaLnBrk="0" fontAlgn="base" hangingPunct="0">
              <a:spcBef>
                <a:spcPct val="0"/>
              </a:spcBef>
              <a:spcAft>
                <a:spcPct val="0"/>
              </a:spcAft>
              <a:defRPr>
                <a:solidFill>
                  <a:schemeClr val="tx1"/>
                </a:solidFill>
                <a:latin typeface="Source Sans Pro" panose="020B0503030403020204" pitchFamily="34" charset="0"/>
              </a:defRPr>
            </a:lvl9pPr>
          </a:lstStyle>
          <a:p>
            <a:fld id="{584CF7AD-8F1A-42C4-9912-733CBEF452D8}" type="slidenum">
              <a:rPr lang="en-US" altLang="en-US">
                <a:latin typeface="Calibri" panose="020F0502020204030204" pitchFamily="34" charset="0"/>
              </a:rPr>
              <a:pPr/>
              <a:t>1</a:t>
            </a:fld>
            <a:endParaRPr lang="en-US" altLang="en-US">
              <a:latin typeface="Calibri" panose="020F0502020204030204" pitchFamily="34" charset="0"/>
            </a:endParaRPr>
          </a:p>
        </p:txBody>
      </p:sp>
    </p:spTree>
    <p:extLst>
      <p:ext uri="{BB962C8B-B14F-4D97-AF65-F5344CB8AC3E}">
        <p14:creationId xmlns:p14="http://schemas.microsoft.com/office/powerpoint/2010/main" val="4385180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37968D-5969-4CC4-A63D-C90CD4C34E88}" type="slidenum">
              <a:rPr lang="en-US" smtClean="0"/>
              <a:t>12</a:t>
            </a:fld>
            <a:endParaRPr lang="en-US"/>
          </a:p>
        </p:txBody>
      </p:sp>
    </p:spTree>
    <p:extLst>
      <p:ext uri="{BB962C8B-B14F-4D97-AF65-F5344CB8AC3E}">
        <p14:creationId xmlns:p14="http://schemas.microsoft.com/office/powerpoint/2010/main" val="30544007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37968D-5969-4CC4-A63D-C90CD4C34E88}" type="slidenum">
              <a:rPr lang="en-US" smtClean="0"/>
              <a:t>13</a:t>
            </a:fld>
            <a:endParaRPr lang="en-US"/>
          </a:p>
        </p:txBody>
      </p:sp>
    </p:spTree>
    <p:extLst>
      <p:ext uri="{BB962C8B-B14F-4D97-AF65-F5344CB8AC3E}">
        <p14:creationId xmlns:p14="http://schemas.microsoft.com/office/powerpoint/2010/main" val="5186019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Aft>
                <a:spcPts val="0"/>
              </a:spcAft>
              <a:buSzPts val="1000"/>
              <a:buFont typeface="Symbol" panose="05050102010706020507" pitchFamily="18" charset="2"/>
              <a:buChar char=""/>
              <a:tabLst>
                <a:tab pos="457200" algn="l"/>
              </a:tabLst>
            </a:pPr>
            <a:r>
              <a:rPr lang="en-US" sz="1800" dirty="0">
                <a:solidFill>
                  <a:srgbClr val="000000"/>
                </a:solidFill>
                <a:effectLst/>
                <a:latin typeface="Georgia" panose="02040502050405020303" pitchFamily="18" charset="0"/>
                <a:ea typeface="Times New Roman" panose="02020603050405020304" pitchFamily="18" charset="0"/>
              </a:rPr>
              <a:t>lessons learned about partnerships with the CO</a:t>
            </a:r>
            <a:endParaRPr lang="en-US" sz="1800" dirty="0">
              <a:effectLst/>
              <a:latin typeface="Calibri" panose="020F0502020204030204" pitchFamily="34" charset="0"/>
              <a:ea typeface="Calibri" panose="020F0502020204030204" pitchFamily="34" charset="0"/>
            </a:endParaRPr>
          </a:p>
          <a:p>
            <a:pPr marL="342900" marR="0" lvl="0" indent="-342900">
              <a:spcAft>
                <a:spcPts val="0"/>
              </a:spcAft>
              <a:buSzPts val="1000"/>
              <a:buFont typeface="Symbol" panose="05050102010706020507" pitchFamily="18" charset="2"/>
              <a:buChar char=""/>
              <a:tabLst>
                <a:tab pos="457200" algn="l"/>
              </a:tabLst>
            </a:pPr>
            <a:r>
              <a:rPr lang="en-US" sz="1800" dirty="0">
                <a:solidFill>
                  <a:srgbClr val="000000"/>
                </a:solidFill>
                <a:effectLst/>
                <a:latin typeface="Georgia" panose="02040502050405020303" pitchFamily="18" charset="0"/>
                <a:ea typeface="Times New Roman" panose="02020603050405020304" pitchFamily="18" charset="0"/>
              </a:rPr>
              <a:t>overcoming resistance to DEIA implementation in teaching and learning</a:t>
            </a:r>
            <a:endParaRPr lang="en-US" sz="18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0437968D-5969-4CC4-A63D-C90CD4C34E88}" type="slidenum">
              <a:rPr lang="en-US" smtClean="0"/>
              <a:t>14</a:t>
            </a:fld>
            <a:endParaRPr lang="en-US"/>
          </a:p>
        </p:txBody>
      </p:sp>
    </p:spTree>
    <p:extLst>
      <p:ext uri="{BB962C8B-B14F-4D97-AF65-F5344CB8AC3E}">
        <p14:creationId xmlns:p14="http://schemas.microsoft.com/office/powerpoint/2010/main" val="25163555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64A8C48E-6F7C-DA78-1C37-0ABAC20CD05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6E9C5E21-F5A5-37EE-6436-D484E1C3E4A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26628" name="Slide Number Placeholder 3">
            <a:extLst>
              <a:ext uri="{FF2B5EF4-FFF2-40B4-BE49-F238E27FC236}">
                <a16:creationId xmlns:a16="http://schemas.microsoft.com/office/drawing/2014/main" id="{6A3D9D0A-9D92-118F-37D3-33C2BADB752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Source Sans Pro" panose="020B0503030403020204" pitchFamily="34" charset="0"/>
              </a:defRPr>
            </a:lvl1pPr>
            <a:lvl2pPr marL="742950" indent="-285750">
              <a:defRPr>
                <a:solidFill>
                  <a:schemeClr val="tx1"/>
                </a:solidFill>
                <a:latin typeface="Source Sans Pro" panose="020B0503030403020204" pitchFamily="34" charset="0"/>
              </a:defRPr>
            </a:lvl2pPr>
            <a:lvl3pPr marL="1143000" indent="-228600">
              <a:defRPr>
                <a:solidFill>
                  <a:schemeClr val="tx1"/>
                </a:solidFill>
                <a:latin typeface="Source Sans Pro" panose="020B0503030403020204" pitchFamily="34" charset="0"/>
              </a:defRPr>
            </a:lvl3pPr>
            <a:lvl4pPr marL="1600200" indent="-228600">
              <a:defRPr>
                <a:solidFill>
                  <a:schemeClr val="tx1"/>
                </a:solidFill>
                <a:latin typeface="Source Sans Pro" panose="020B0503030403020204" pitchFamily="34" charset="0"/>
              </a:defRPr>
            </a:lvl4pPr>
            <a:lvl5pPr marL="2057400" indent="-228600">
              <a:defRPr>
                <a:solidFill>
                  <a:schemeClr val="tx1"/>
                </a:solidFill>
                <a:latin typeface="Source Sans Pro" panose="020B0503030403020204" pitchFamily="34" charset="0"/>
              </a:defRPr>
            </a:lvl5pPr>
            <a:lvl6pPr marL="2514600" indent="-228600" eaLnBrk="0" fontAlgn="base" hangingPunct="0">
              <a:spcBef>
                <a:spcPct val="0"/>
              </a:spcBef>
              <a:spcAft>
                <a:spcPct val="0"/>
              </a:spcAft>
              <a:defRPr>
                <a:solidFill>
                  <a:schemeClr val="tx1"/>
                </a:solidFill>
                <a:latin typeface="Source Sans Pro" panose="020B0503030403020204" pitchFamily="34" charset="0"/>
              </a:defRPr>
            </a:lvl6pPr>
            <a:lvl7pPr marL="2971800" indent="-228600" eaLnBrk="0" fontAlgn="base" hangingPunct="0">
              <a:spcBef>
                <a:spcPct val="0"/>
              </a:spcBef>
              <a:spcAft>
                <a:spcPct val="0"/>
              </a:spcAft>
              <a:defRPr>
                <a:solidFill>
                  <a:schemeClr val="tx1"/>
                </a:solidFill>
                <a:latin typeface="Source Sans Pro" panose="020B0503030403020204" pitchFamily="34" charset="0"/>
              </a:defRPr>
            </a:lvl7pPr>
            <a:lvl8pPr marL="3429000" indent="-228600" eaLnBrk="0" fontAlgn="base" hangingPunct="0">
              <a:spcBef>
                <a:spcPct val="0"/>
              </a:spcBef>
              <a:spcAft>
                <a:spcPct val="0"/>
              </a:spcAft>
              <a:defRPr>
                <a:solidFill>
                  <a:schemeClr val="tx1"/>
                </a:solidFill>
                <a:latin typeface="Source Sans Pro" panose="020B0503030403020204" pitchFamily="34" charset="0"/>
              </a:defRPr>
            </a:lvl8pPr>
            <a:lvl9pPr marL="3886200" indent="-228600" eaLnBrk="0" fontAlgn="base" hangingPunct="0">
              <a:spcBef>
                <a:spcPct val="0"/>
              </a:spcBef>
              <a:spcAft>
                <a:spcPct val="0"/>
              </a:spcAft>
              <a:defRPr>
                <a:solidFill>
                  <a:schemeClr val="tx1"/>
                </a:solidFill>
                <a:latin typeface="Source Sans Pro" panose="020B0503030403020204" pitchFamily="34" charset="0"/>
              </a:defRPr>
            </a:lvl9pPr>
          </a:lstStyle>
          <a:p>
            <a:fld id="{A32B8CC8-4FBE-4D0F-BB90-1E9FFFE62F9D}" type="slidenum">
              <a:rPr lang="en-US" altLang="en-US">
                <a:latin typeface="Calibri" panose="020F0502020204030204" pitchFamily="34" charset="0"/>
              </a:rPr>
              <a:pPr/>
              <a:t>2</a:t>
            </a:fld>
            <a:endParaRPr lang="en-US" altLang="en-US">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Our Vision Remains the Same and Our commitments will continue to guide us.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9B40AE-8B73-4102-A6DA-0A017B1E2DF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70970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300"/>
              <a:buFont typeface="Arial"/>
              <a:buNone/>
              <a:tabLst/>
              <a:defRPr/>
            </a:pPr>
            <a:fld id="{00000000-1234-1234-1234-123412341234}" type="slidenum">
              <a:rPr kumimoji="0" lang="en-US" sz="13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300"/>
                <a:buFont typeface="Arial"/>
                <a:buNone/>
                <a:tabLst/>
                <a:defRPr/>
              </a:pPr>
              <a:t>4</a:t>
            </a:fld>
            <a:endParaRPr kumimoji="0" lang="en-US" sz="13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4825361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Creating the enabling conditions to integrate the equity-driven GP framework into institutional structures and practices to drive structural transformations and efforts towards advancing equity, prioritizing teaching and learning, and promoting data-informed continuous improvement.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Districts/Colleges: Integrating the GP framework into institutional structures and practices, removing student friction points, advancing VFS.</a:t>
            </a:r>
          </a:p>
          <a:p>
            <a:endParaRPr lang="en-US" dirty="0"/>
          </a:p>
        </p:txBody>
      </p:sp>
      <p:sp>
        <p:nvSpPr>
          <p:cNvPr id="4" name="Slide Number Placeholder 3"/>
          <p:cNvSpPr>
            <a:spLocks noGrp="1"/>
          </p:cNvSpPr>
          <p:nvPr>
            <p:ph type="sldNum" sz="quarter" idx="5"/>
          </p:nvPr>
        </p:nvSpPr>
        <p:spPr/>
        <p:txBody>
          <a:bodyPr/>
          <a:lstStyle/>
          <a:p>
            <a:fld id="{0437968D-5969-4CC4-A63D-C90CD4C34E88}" type="slidenum">
              <a:rPr lang="en-US" smtClean="0"/>
              <a:t>6</a:t>
            </a:fld>
            <a:endParaRPr lang="en-US"/>
          </a:p>
        </p:txBody>
      </p:sp>
    </p:spTree>
    <p:extLst>
      <p:ext uri="{BB962C8B-B14F-4D97-AF65-F5344CB8AC3E}">
        <p14:creationId xmlns:p14="http://schemas.microsoft.com/office/powerpoint/2010/main" val="5596835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8F0DD650-EC32-434E-9FC7-AEF82393D3C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AB1AD3DF-4EB3-405B-9EF1-8B7A34ACFF11}"/>
              </a:ext>
            </a:extLst>
          </p:cNvPr>
          <p:cNvSpPr>
            <a:spLocks noGrp="1"/>
          </p:cNvSpPr>
          <p:nvPr>
            <p:ph type="body" idx="1"/>
          </p:nvPr>
        </p:nvSpPr>
        <p:spPr/>
        <p:txBody>
          <a:bodyPr/>
          <a:lstStyle/>
          <a:p>
            <a:pPr eaLnBrk="1" fontAlgn="auto" hangingPunct="1">
              <a:spcBef>
                <a:spcPts val="0"/>
              </a:spcBef>
              <a:spcAft>
                <a:spcPts val="0"/>
              </a:spcAft>
              <a:defRPr/>
            </a:pPr>
            <a:r>
              <a:rPr lang="en-US" dirty="0"/>
              <a:t>The Institutional Effectiveness and Partnership Initiative (IEPI), located in the Institutional Support &amp; Success Division, was launched in 2014 to help California’s community colleges and college districts improve their operational effectiveness, specifically focused on helping college improve fiscal viability and avoid compliance and accreditation issues.  Our Division is uniquely positions to help boost student success across the system by providing colleges and college districts the high-quality technical assistance, professional development and resource tools needed to achieve the goals and commitments contained in the California Community Colleges’ 2017 Vision for Success.</a:t>
            </a:r>
          </a:p>
          <a:p>
            <a:pPr eaLnBrk="1" fontAlgn="auto" hangingPunct="1">
              <a:spcBef>
                <a:spcPts val="0"/>
              </a:spcBef>
              <a:spcAft>
                <a:spcPts val="0"/>
              </a:spcAft>
              <a:defRPr/>
            </a:pPr>
            <a:endParaRPr lang="en-US" dirty="0"/>
          </a:p>
          <a:p>
            <a:pPr eaLnBrk="1" fontAlgn="auto" hangingPunct="1">
              <a:spcBef>
                <a:spcPts val="0"/>
              </a:spcBef>
              <a:spcAft>
                <a:spcPts val="0"/>
              </a:spcAft>
              <a:defRPr/>
            </a:pPr>
            <a:r>
              <a:rPr lang="en-US" dirty="0"/>
              <a:t>Enhance professional development opportunities</a:t>
            </a:r>
          </a:p>
          <a:p>
            <a:pPr eaLnBrk="1" fontAlgn="auto" hangingPunct="1">
              <a:spcBef>
                <a:spcPts val="0"/>
              </a:spcBef>
              <a:spcAft>
                <a:spcPts val="0"/>
              </a:spcAft>
              <a:defRPr/>
            </a:pPr>
            <a:endParaRPr lang="en-US" dirty="0"/>
          </a:p>
        </p:txBody>
      </p:sp>
      <p:sp>
        <p:nvSpPr>
          <p:cNvPr id="30724" name="Slide Number Placeholder 3">
            <a:extLst>
              <a:ext uri="{FF2B5EF4-FFF2-40B4-BE49-F238E27FC236}">
                <a16:creationId xmlns:a16="http://schemas.microsoft.com/office/drawing/2014/main" id="{D7865978-DAB8-4EB2-9CC2-226C42AF127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Source Sans Pro" panose="020B0503030403020204" pitchFamily="34" charset="0"/>
              </a:defRPr>
            </a:lvl1pPr>
            <a:lvl2pPr marL="742950" indent="-285750">
              <a:defRPr>
                <a:solidFill>
                  <a:schemeClr val="tx1"/>
                </a:solidFill>
                <a:latin typeface="Source Sans Pro" panose="020B0503030403020204" pitchFamily="34" charset="0"/>
              </a:defRPr>
            </a:lvl2pPr>
            <a:lvl3pPr marL="1143000" indent="-228600">
              <a:defRPr>
                <a:solidFill>
                  <a:schemeClr val="tx1"/>
                </a:solidFill>
                <a:latin typeface="Source Sans Pro" panose="020B0503030403020204" pitchFamily="34" charset="0"/>
              </a:defRPr>
            </a:lvl3pPr>
            <a:lvl4pPr marL="1600200" indent="-228600">
              <a:defRPr>
                <a:solidFill>
                  <a:schemeClr val="tx1"/>
                </a:solidFill>
                <a:latin typeface="Source Sans Pro" panose="020B0503030403020204" pitchFamily="34" charset="0"/>
              </a:defRPr>
            </a:lvl4pPr>
            <a:lvl5pPr marL="2057400" indent="-228600">
              <a:defRPr>
                <a:solidFill>
                  <a:schemeClr val="tx1"/>
                </a:solidFill>
                <a:latin typeface="Source Sans Pro" panose="020B0503030403020204" pitchFamily="34" charset="0"/>
              </a:defRPr>
            </a:lvl5pPr>
            <a:lvl6pPr marL="2514600" indent="-228600" eaLnBrk="0" fontAlgn="base" hangingPunct="0">
              <a:spcBef>
                <a:spcPct val="0"/>
              </a:spcBef>
              <a:spcAft>
                <a:spcPct val="0"/>
              </a:spcAft>
              <a:defRPr>
                <a:solidFill>
                  <a:schemeClr val="tx1"/>
                </a:solidFill>
                <a:latin typeface="Source Sans Pro" panose="020B0503030403020204" pitchFamily="34" charset="0"/>
              </a:defRPr>
            </a:lvl6pPr>
            <a:lvl7pPr marL="2971800" indent="-228600" eaLnBrk="0" fontAlgn="base" hangingPunct="0">
              <a:spcBef>
                <a:spcPct val="0"/>
              </a:spcBef>
              <a:spcAft>
                <a:spcPct val="0"/>
              </a:spcAft>
              <a:defRPr>
                <a:solidFill>
                  <a:schemeClr val="tx1"/>
                </a:solidFill>
                <a:latin typeface="Source Sans Pro" panose="020B0503030403020204" pitchFamily="34" charset="0"/>
              </a:defRPr>
            </a:lvl7pPr>
            <a:lvl8pPr marL="3429000" indent="-228600" eaLnBrk="0" fontAlgn="base" hangingPunct="0">
              <a:spcBef>
                <a:spcPct val="0"/>
              </a:spcBef>
              <a:spcAft>
                <a:spcPct val="0"/>
              </a:spcAft>
              <a:defRPr>
                <a:solidFill>
                  <a:schemeClr val="tx1"/>
                </a:solidFill>
                <a:latin typeface="Source Sans Pro" panose="020B0503030403020204" pitchFamily="34" charset="0"/>
              </a:defRPr>
            </a:lvl8pPr>
            <a:lvl9pPr marL="3886200" indent="-228600" eaLnBrk="0" fontAlgn="base" hangingPunct="0">
              <a:spcBef>
                <a:spcPct val="0"/>
              </a:spcBef>
              <a:spcAft>
                <a:spcPct val="0"/>
              </a:spcAft>
              <a:defRPr>
                <a:solidFill>
                  <a:schemeClr val="tx1"/>
                </a:solidFill>
                <a:latin typeface="Source Sans Pro" panose="020B0503030403020204" pitchFamily="34" charset="0"/>
              </a:defRPr>
            </a:lvl9pPr>
          </a:lstStyle>
          <a:p>
            <a:fld id="{2B085E07-9CB6-44B0-94F1-46609C88C0D9}" type="slidenum">
              <a:rPr lang="en-US" altLang="en-US">
                <a:latin typeface="Calibri" panose="020F0502020204030204" pitchFamily="34" charset="0"/>
              </a:rPr>
              <a:pPr/>
              <a:t>7</a:t>
            </a:fld>
            <a:endParaRPr lang="en-US" altLang="en-US">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dirty="0">
                <a:solidFill>
                  <a:schemeClr val="bg1"/>
                </a:solidFill>
                <a:latin typeface="+mn-lt"/>
              </a:rPr>
              <a:t>Unapologetically student-centered: how and to what degree do we imagine this intervention </a:t>
            </a:r>
            <a:r>
              <a:rPr lang="en-US" dirty="0"/>
              <a:t>impact student outcomes and equitable achievement</a:t>
            </a:r>
            <a:endParaRPr lang="en-US" sz="1200" dirty="0">
              <a:solidFill>
                <a:schemeClr val="bg1"/>
              </a:solidFill>
              <a:latin typeface="+mn-lt"/>
            </a:endParaRPr>
          </a:p>
          <a:p>
            <a:pPr marL="171450" indent="-171450">
              <a:buFont typeface="Arial" panose="020B0604020202020204" pitchFamily="34" charset="0"/>
              <a:buChar char="•"/>
            </a:pPr>
            <a:r>
              <a:rPr lang="en-US" sz="1200" dirty="0">
                <a:latin typeface="+mn-lt"/>
              </a:rPr>
              <a:t>Rooted in equity, accountability &amp; learners’ college completion goals</a:t>
            </a:r>
          </a:p>
          <a:p>
            <a:pPr marL="171450" indent="-171450">
              <a:buFont typeface="Arial" panose="020B0604020202020204" pitchFamily="34" charset="0"/>
              <a:buChar char="•"/>
            </a:pPr>
            <a:r>
              <a:rPr lang="en-US" sz="1200" dirty="0">
                <a:solidFill>
                  <a:schemeClr val="bg1"/>
                </a:solidFill>
                <a:latin typeface="+mn-lt"/>
              </a:rPr>
              <a:t>Inclusive, accessible, holistic &amp; practitioner led</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70C0"/>
                </a:solidFill>
                <a:latin typeface="Tw Cen MT" panose="020B0602020104020603" pitchFamily="34" charset="0"/>
              </a:rPr>
              <a:t>Ensure </a:t>
            </a:r>
            <a:r>
              <a:rPr lang="en-US" sz="1200" dirty="0">
                <a:latin typeface="Tw Cen MT" panose="020B0602020104020603" pitchFamily="34" charset="0"/>
              </a:rPr>
              <a:t>equitable representation of all CC constituency groups in the </a:t>
            </a:r>
            <a:r>
              <a:rPr lang="en-US" sz="1200" dirty="0">
                <a:solidFill>
                  <a:srgbClr val="0070C0"/>
                </a:solidFill>
                <a:latin typeface="Tw Cen MT" panose="020B0602020104020603" pitchFamily="34" charset="0"/>
              </a:rPr>
              <a:t>development and delivery </a:t>
            </a:r>
            <a:r>
              <a:rPr lang="en-US" sz="1200" dirty="0">
                <a:latin typeface="Tw Cen MT" panose="020B0602020104020603" pitchFamily="34" charset="0"/>
              </a:rPr>
              <a:t>of sponsored professional learning experiences and leadership development activities</a:t>
            </a:r>
            <a:endParaRPr lang="en-US" dirty="0"/>
          </a:p>
          <a:p>
            <a:pPr marL="628650" lvl="1" indent="-171450">
              <a:buFont typeface="Arial" panose="020B0604020202020204" pitchFamily="34" charset="0"/>
              <a:buChar char="•"/>
            </a:pPr>
            <a:r>
              <a:rPr lang="en-US" dirty="0"/>
              <a:t>Role/Service Area Specific Professional Development</a:t>
            </a:r>
          </a:p>
          <a:p>
            <a:pPr marL="628650" lvl="1" indent="-171450">
              <a:buFont typeface="Arial" panose="020B0604020202020204" pitchFamily="34" charset="0"/>
              <a:buChar char="•"/>
            </a:pPr>
            <a:r>
              <a:rPr lang="en-US" dirty="0"/>
              <a:t>Differentiated Professional Learning Experiences (i.e., entry level to advanced practitioner)</a:t>
            </a:r>
          </a:p>
          <a:p>
            <a:pPr marL="628650" lvl="1" indent="-171450">
              <a:buFont typeface="Arial" panose="020B0604020202020204" pitchFamily="34" charset="0"/>
              <a:buChar char="•"/>
            </a:pPr>
            <a:r>
              <a:rPr lang="en-US" dirty="0"/>
              <a:t>Multiple Learning Modalities (i.e., virtual/online, self-paced, hybrid and in person)  &amp; Formats</a:t>
            </a:r>
          </a:p>
          <a:p>
            <a:pPr marL="171450" indent="-171450">
              <a:buFont typeface="Arial" panose="020B0604020202020204" pitchFamily="34" charset="0"/>
              <a:buChar char="•"/>
            </a:pPr>
            <a:r>
              <a:rPr lang="en-US" sz="1200" dirty="0">
                <a:solidFill>
                  <a:schemeClr val="bg1"/>
                </a:solidFill>
                <a:latin typeface="+mn-lt"/>
              </a:rPr>
              <a:t>Aligned with the needs of the Field</a:t>
            </a:r>
          </a:p>
          <a:p>
            <a:pPr marL="628650" lvl="1" indent="-171450">
              <a:buFont typeface="Arial" panose="020B0604020202020204" pitchFamily="34" charset="0"/>
              <a:buChar char="•"/>
            </a:pPr>
            <a:r>
              <a:rPr lang="en-US" sz="1200" dirty="0">
                <a:solidFill>
                  <a:schemeClr val="bg1"/>
                </a:solidFill>
                <a:latin typeface="+mn-lt"/>
              </a:rPr>
              <a:t>Developing multiple feedback loops, expanding partnerships and increasing consultation, coordination and collaboration with constituent leaders, to increase awareness and understanding of structures, systems and processes that thwart progress toward meeting shared interests</a:t>
            </a:r>
          </a:p>
          <a:p>
            <a:pPr marL="628650" lvl="1" indent="-171450">
              <a:buFont typeface="Arial" panose="020B0604020202020204" pitchFamily="34" charset="0"/>
              <a:buChar char="•"/>
            </a:pPr>
            <a:r>
              <a:rPr lang="en-US" dirty="0"/>
              <a:t>We recognize that PD offices and practitioners represent a key lever for equity aligned change and inclusive and representative professional learning experiences for all employees </a:t>
            </a:r>
            <a:endParaRPr lang="en-US" sz="1200" dirty="0">
              <a:solidFill>
                <a:schemeClr val="bg1"/>
              </a:solidFill>
              <a:latin typeface="+mn-lt"/>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Complementarity: (non-duplicative with internal/external stakeholders)</a:t>
            </a:r>
            <a:endParaRPr lang="en-US" sz="1200" dirty="0">
              <a:solidFill>
                <a:schemeClr val="bg1"/>
              </a:solidFill>
              <a:latin typeface="+mn-lt"/>
            </a:endParaRPr>
          </a:p>
          <a:p>
            <a:pPr marL="171450" indent="-171450">
              <a:buFont typeface="Arial" panose="020B0604020202020204" pitchFamily="34" charset="0"/>
              <a:buChar char="•"/>
            </a:pPr>
            <a:r>
              <a:rPr lang="en-US" sz="1200" dirty="0">
                <a:solidFill>
                  <a:schemeClr val="bg1"/>
                </a:solidFill>
                <a:latin typeface="+mn-lt"/>
              </a:rPr>
              <a:t>Goal oriented, strategically focused &amp; systematically aware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Deepen learner capacity, confidence and connections (3Cs)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Empowering learning with </a:t>
            </a:r>
            <a:r>
              <a:rPr lang="en-US" sz="1200" dirty="0">
                <a:latin typeface="Tw Cen MT" panose="020B0602020104020603" pitchFamily="34" charset="0"/>
              </a:rPr>
              <a:t>actionable strategies, tools and resources that support cultivating anti-racist, student ready institutions</a:t>
            </a:r>
            <a:endParaRPr lang="en-US"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Strategically focused Investments designed to measurably advance system-wide priorities  &amp; IEPI legislative intent</a:t>
            </a:r>
            <a:endParaRPr lang="en-US" sz="1200" dirty="0">
              <a:solidFill>
                <a:schemeClr val="bg1"/>
              </a:solidFill>
              <a:latin typeface="+mn-lt"/>
            </a:endParaRPr>
          </a:p>
          <a:p>
            <a:pPr marL="171450" indent="-171450">
              <a:buFont typeface="Arial" panose="020B0604020202020204" pitchFamily="34" charset="0"/>
              <a:buChar char="•"/>
            </a:pPr>
            <a:r>
              <a:rPr lang="en-US" sz="1200" dirty="0">
                <a:solidFill>
                  <a:schemeClr val="bg1"/>
                </a:solidFill>
                <a:latin typeface="+mn-lt"/>
              </a:rPr>
              <a:t>Committed to fostering racial literacy in the use of data, inquiry, discovery, planning, programming &amp; decision-making</a:t>
            </a:r>
          </a:p>
          <a:p>
            <a:endParaRPr lang="en-US" dirty="0"/>
          </a:p>
        </p:txBody>
      </p:sp>
      <p:sp>
        <p:nvSpPr>
          <p:cNvPr id="4" name="Slide Number Placeholder 3"/>
          <p:cNvSpPr>
            <a:spLocks noGrp="1"/>
          </p:cNvSpPr>
          <p:nvPr>
            <p:ph type="sldNum" sz="quarter" idx="5"/>
          </p:nvPr>
        </p:nvSpPr>
        <p:spPr/>
        <p:txBody>
          <a:bodyPr/>
          <a:lstStyle/>
          <a:p>
            <a:fld id="{0437968D-5969-4CC4-A63D-C90CD4C34E88}" type="slidenum">
              <a:rPr lang="en-US" smtClean="0"/>
              <a:t>8</a:t>
            </a:fld>
            <a:endParaRPr lang="en-US"/>
          </a:p>
        </p:txBody>
      </p:sp>
    </p:spTree>
    <p:extLst>
      <p:ext uri="{BB962C8B-B14F-4D97-AF65-F5344CB8AC3E}">
        <p14:creationId xmlns:p14="http://schemas.microsoft.com/office/powerpoint/2010/main" val="35862920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D6C3274F-7F26-03D3-E7D0-D41A6DA813A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E2563799-D1F0-B0D6-315B-E22F72AFC67F}"/>
              </a:ext>
            </a:extLst>
          </p:cNvPr>
          <p:cNvSpPr>
            <a:spLocks noGrp="1"/>
          </p:cNvSpPr>
          <p:nvPr>
            <p:ph type="body" idx="1"/>
          </p:nvPr>
        </p:nvSpPr>
        <p:spPr/>
        <p:txBody>
          <a:bodyPr/>
          <a:lstStyle/>
          <a:p>
            <a:pPr eaLnBrk="1" fontAlgn="auto" hangingPunct="1">
              <a:spcBef>
                <a:spcPts val="0"/>
              </a:spcBef>
              <a:spcAft>
                <a:spcPts val="0"/>
              </a:spcAft>
              <a:defRPr/>
            </a:pPr>
            <a:r>
              <a:rPr lang="en-US" dirty="0"/>
              <a:t>Tonya</a:t>
            </a:r>
          </a:p>
          <a:p>
            <a:pPr eaLnBrk="1" fontAlgn="auto" hangingPunct="1">
              <a:spcBef>
                <a:spcPts val="0"/>
              </a:spcBef>
              <a:spcAft>
                <a:spcPts val="0"/>
              </a:spcAft>
              <a:defRPr/>
            </a:pPr>
            <a:endParaRPr lang="en-US" dirty="0"/>
          </a:p>
          <a:p>
            <a:r>
              <a:rPr lang="en-US" dirty="0"/>
              <a:t>Which IEPI goals are actualized through the implementation of the project?</a:t>
            </a:r>
          </a:p>
          <a:p>
            <a:endParaRPr lang="en-US" dirty="0"/>
          </a:p>
          <a:p>
            <a:r>
              <a:rPr lang="en-US" dirty="0"/>
              <a:t>To that end, IEPI has sought to design and deliver technical assistance and professional development programming that demonstrate commitment, vision and strategic movement towards addressing system-wide goals and priorities including but not limited to:  reducing and erasing equity gaps in student completion and retention, reducing regional gaps, hastening equitable placement in Math and English, accelerating faculty, staff and administrative diversity, cultivating opportunities for courageous leadership that prioritizes equity in mindset and practice and/or fostering innovations in cultivating a more equitable, inclusive and transformative teaching and learning ecosystem.</a:t>
            </a:r>
          </a:p>
          <a:p>
            <a:pPr fontAlgn="auto">
              <a:spcBef>
                <a:spcPts val="0"/>
              </a:spcBef>
              <a:spcAft>
                <a:spcPts val="0"/>
              </a:spcAft>
              <a:defRPr/>
            </a:pPr>
            <a:endParaRPr lang="en-US" dirty="0"/>
          </a:p>
          <a:p>
            <a:pPr fontAlgn="auto">
              <a:spcBef>
                <a:spcPts val="0"/>
              </a:spcBef>
              <a:spcAft>
                <a:spcPts val="0"/>
              </a:spcAft>
              <a:defRPr/>
            </a:pPr>
            <a:r>
              <a:rPr lang="en-US" dirty="0"/>
              <a:t>We adopted multiple approaches, recognizing that systemic change requires </a:t>
            </a:r>
            <a:r>
              <a:rPr lang="en-US" b="1" dirty="0">
                <a:solidFill>
                  <a:schemeClr val="tx1">
                    <a:lumMod val="50000"/>
                  </a:schemeClr>
                </a:solidFill>
              </a:rPr>
              <a:t>radical reimagination of professional development and technical assistance as an ecosystem of innovation in institutionalizing and integrating DEIA: scope, delivery methods, multiple modalities and access </a:t>
            </a:r>
          </a:p>
          <a:p>
            <a:pPr eaLnBrk="1" fontAlgn="auto" hangingPunct="1">
              <a:spcBef>
                <a:spcPts val="0"/>
              </a:spcBef>
              <a:spcAft>
                <a:spcPts val="0"/>
              </a:spcAft>
              <a:defRPr/>
            </a:pPr>
            <a:endParaRPr lang="en-US" b="1" dirty="0"/>
          </a:p>
          <a:p>
            <a:pPr eaLnBrk="1" fontAlgn="auto" hangingPunct="1">
              <a:spcBef>
                <a:spcPts val="0"/>
              </a:spcBef>
              <a:spcAft>
                <a:spcPts val="0"/>
              </a:spcAft>
              <a:defRPr/>
            </a:pPr>
            <a:r>
              <a:rPr lang="en-US" b="1" dirty="0"/>
              <a:t>Institutionalizing and Integrating DEI in Institutional Effectiveness through the provision of technical assistance and professional development.  The principle platform or conduit for delivering support, as you’ve learned earlier in the conference, is the Vision Resource Center.  </a:t>
            </a:r>
          </a:p>
          <a:p>
            <a:pPr eaLnBrk="1" fontAlgn="auto" hangingPunct="1">
              <a:spcBef>
                <a:spcPts val="0"/>
              </a:spcBef>
              <a:spcAft>
                <a:spcPts val="0"/>
              </a:spcAft>
              <a:defRPr/>
            </a:pPr>
            <a:r>
              <a:rPr lang="en-US" b="1" dirty="0"/>
              <a:t>Technical Assistance: </a:t>
            </a:r>
            <a:r>
              <a:rPr lang="en-US" dirty="0"/>
              <a:t>A key feature of IEPI is that it draws on the expertise and innovation from within the community college system to advance effective practices and avoid potential pitfalls. The two core components of IEPI’s colleagues helping colleagues’ model has focused on:</a:t>
            </a:r>
          </a:p>
          <a:p>
            <a:pPr eaLnBrk="1" fontAlgn="auto" hangingPunct="1">
              <a:spcBef>
                <a:spcPts val="0"/>
              </a:spcBef>
              <a:spcAft>
                <a:spcPts val="0"/>
              </a:spcAft>
              <a:defRPr/>
            </a:pPr>
            <a:r>
              <a:rPr lang="en-US" dirty="0"/>
              <a:t>Partnership Resource Teams, available to institutions requesting technical assistance seeking support on issues that matter most to them.</a:t>
            </a:r>
          </a:p>
          <a:p>
            <a:pPr eaLnBrk="1" fontAlgn="auto" hangingPunct="1">
              <a:spcBef>
                <a:spcPts val="0"/>
              </a:spcBef>
              <a:spcAft>
                <a:spcPts val="0"/>
              </a:spcAft>
              <a:defRPr/>
            </a:pPr>
            <a:endParaRPr lang="en-US" b="1" dirty="0"/>
          </a:p>
          <a:p>
            <a:pPr eaLnBrk="1" fontAlgn="auto" hangingPunct="1">
              <a:spcBef>
                <a:spcPts val="0"/>
              </a:spcBef>
              <a:spcAft>
                <a:spcPts val="0"/>
              </a:spcAft>
              <a:defRPr/>
            </a:pPr>
            <a:r>
              <a:rPr lang="en-US" b="1" dirty="0"/>
              <a:t>System wide Webinars, Conferences &amp; Workshops (</a:t>
            </a:r>
            <a:r>
              <a:rPr lang="en-US" b="1" dirty="0" err="1"/>
              <a:t>i.e</a:t>
            </a:r>
            <a:r>
              <a:rPr lang="en-US" b="1" dirty="0"/>
              <a:t>, Courageous Leadership &amp; Anti-Racism Bootcamp) </a:t>
            </a:r>
            <a:r>
              <a:rPr lang="en-US" dirty="0"/>
              <a:t>Informed by the core commitments of the Vision for Success, these webinars will focus on a range of issues required to becoming antiracist, student ready institutions, including but not limited to:</a:t>
            </a:r>
            <a:br>
              <a:rPr lang="en-US" dirty="0"/>
            </a:br>
            <a:r>
              <a:rPr lang="en-US" dirty="0"/>
              <a:t>• Re-designing funding structures by integrating DEI into decision-making processes, allocations, and program review to drive equity-centered student success and support institutional fiscal health and resiliency.</a:t>
            </a:r>
            <a:br>
              <a:rPr lang="en-US" dirty="0"/>
            </a:br>
            <a:r>
              <a:rPr lang="en-US" dirty="0"/>
              <a:t>• Leveraging technical assistance and technological innovations to support students’ financial success to accelerate goal completion.</a:t>
            </a:r>
            <a:br>
              <a:rPr lang="en-US" dirty="0"/>
            </a:br>
            <a:r>
              <a:rPr lang="en-US" dirty="0"/>
              <a:t>• Designing strategic enrollment management policies and practices as a lever for system wide change in expanding access, outreach, retention and completion.</a:t>
            </a:r>
          </a:p>
          <a:p>
            <a:pPr eaLnBrk="1" fontAlgn="auto" hangingPunct="1">
              <a:spcBef>
                <a:spcPts val="0"/>
              </a:spcBef>
              <a:spcAft>
                <a:spcPts val="0"/>
              </a:spcAft>
              <a:defRPr/>
            </a:pPr>
            <a:endParaRPr lang="en-US" dirty="0"/>
          </a:p>
          <a:p>
            <a:pPr eaLnBrk="1" fontAlgn="auto" hangingPunct="1">
              <a:spcBef>
                <a:spcPts val="0"/>
              </a:spcBef>
              <a:spcAft>
                <a:spcPts val="0"/>
              </a:spcAft>
              <a:defRPr/>
            </a:pPr>
            <a:r>
              <a:rPr lang="en-US" dirty="0"/>
              <a:t>Equity in Leadership Programs </a:t>
            </a:r>
          </a:p>
          <a:p>
            <a:pPr lvl="1" eaLnBrk="1" fontAlgn="auto" hangingPunct="1">
              <a:spcBef>
                <a:spcPts val="0"/>
              </a:spcBef>
              <a:spcAft>
                <a:spcPts val="0"/>
              </a:spcAft>
              <a:defRPr/>
            </a:pPr>
            <a:r>
              <a:rPr lang="en-US" dirty="0"/>
              <a:t>The objective of the leadership skills development programming, sponsored by the Institutional Effectiveness Partnership Initiative (IEPI), is to build the confidence, competencies and capacity for ongoing individual and institutional transformation to cultivate a more equitable, inclusive and transformative teaching and learning ecosystem.  While significant investment in professional learning has been focused on surfacing the why and the what of building anti-racist institutions, providing the strategic rationalization for the urgency of dismantling systemic racism within the system, few professional learning experiences focus on the specific ideas, strategies and techniques for accomplishing system wide goals by institutional role. </a:t>
            </a:r>
          </a:p>
          <a:p>
            <a:pPr lvl="1" eaLnBrk="1" fontAlgn="auto" hangingPunct="1">
              <a:spcBef>
                <a:spcPts val="0"/>
              </a:spcBef>
              <a:spcAft>
                <a:spcPts val="0"/>
              </a:spcAft>
              <a:defRPr/>
            </a:pPr>
            <a:endParaRPr lang="en-US" dirty="0"/>
          </a:p>
          <a:p>
            <a:pPr lvl="1" eaLnBrk="1" fontAlgn="auto" hangingPunct="1">
              <a:spcBef>
                <a:spcPts val="0"/>
              </a:spcBef>
              <a:spcAft>
                <a:spcPts val="0"/>
              </a:spcAft>
              <a:defRPr/>
            </a:pPr>
            <a:r>
              <a:rPr lang="en-US" b="1" dirty="0"/>
              <a:t>Self-Paced Directed Learning Modules</a:t>
            </a:r>
          </a:p>
          <a:p>
            <a:pPr lvl="1" eaLnBrk="1" fontAlgn="auto" hangingPunct="1">
              <a:spcBef>
                <a:spcPts val="0"/>
              </a:spcBef>
              <a:spcAft>
                <a:spcPts val="0"/>
              </a:spcAft>
              <a:defRPr/>
            </a:pPr>
            <a:r>
              <a:rPr lang="en-US" b="1" dirty="0"/>
              <a:t>Special Projects in Innovation</a:t>
            </a:r>
          </a:p>
          <a:p>
            <a:pPr lvl="1" eaLnBrk="1" fontAlgn="auto" hangingPunct="1">
              <a:spcBef>
                <a:spcPts val="0"/>
              </a:spcBef>
              <a:spcAft>
                <a:spcPts val="0"/>
              </a:spcAft>
              <a:defRPr/>
            </a:pPr>
            <a:r>
              <a:rPr lang="en-US" b="1" dirty="0"/>
              <a:t>Communities of Practice</a:t>
            </a:r>
          </a:p>
          <a:p>
            <a:pPr>
              <a:defRPr/>
            </a:pPr>
            <a:r>
              <a:rPr lang="en-US" altLang="en-US" dirty="0">
                <a:latin typeface="Arial" panose="020B0604020202020204" pitchFamily="34" charset="0"/>
                <a:cs typeface="Arial" panose="020B0604020202020204" pitchFamily="34" charset="0"/>
              </a:rPr>
              <a:t>represent a systems-focused approach to designing and delivering equity-oriented, learner centered and contextually relevant professional development experiences. The </a:t>
            </a:r>
            <a:r>
              <a:rPr lang="en-US" altLang="en-US" dirty="0" err="1">
                <a:latin typeface="Arial" panose="020B0604020202020204" pitchFamily="34" charset="0"/>
                <a:cs typeface="Arial" panose="020B0604020202020204" pitchFamily="34" charset="0"/>
              </a:rPr>
              <a:t>CoPs</a:t>
            </a:r>
            <a:r>
              <a:rPr lang="en-US" altLang="en-US" dirty="0">
                <a:latin typeface="Arial" panose="020B0604020202020204" pitchFamily="34" charset="0"/>
                <a:cs typeface="Arial" panose="020B0604020202020204" pitchFamily="34" charset="0"/>
              </a:rPr>
              <a:t> were developed in partnership with other C/O divisions to avoid duplication while leveraging internal and external expertise. The areas of focus are informed by the core commitments and system wide program goals and outcomes delineated in the Vision for Success. The COPs include: Diversity, Equity and Inclusion in Teaching and Learning; Online Learning; Equitable Placement with Fidelity; Dual Enrollment; Credit for Prior Learning; Strategic Enrollment Management; Financial Aid and Basic Needs; and Curriculum Review for Law Enforcement and First Responders</a:t>
            </a:r>
          </a:p>
          <a:p>
            <a:pPr>
              <a:defRPr/>
            </a:pPr>
            <a:r>
              <a:rPr lang="en-US" altLang="en-US" dirty="0">
                <a:latin typeface="Arial" panose="020B0604020202020204" pitchFamily="34" charset="0"/>
                <a:cs typeface="Arial" panose="020B0604020202020204" pitchFamily="34" charset="0"/>
              </a:rPr>
              <a:t>We’ve undertaken this strategic intervention in our PD architecture in close consultation and coordination with campus leaders, subject matter experts and capacity building providers with proven results of improving student success and institutional effectiveness.</a:t>
            </a:r>
          </a:p>
          <a:p>
            <a:pPr lvl="1" eaLnBrk="1" fontAlgn="auto" hangingPunct="1">
              <a:spcBef>
                <a:spcPts val="0"/>
              </a:spcBef>
              <a:spcAft>
                <a:spcPts val="0"/>
              </a:spcAft>
              <a:defRPr/>
            </a:pPr>
            <a:endParaRPr lang="en-US" dirty="0"/>
          </a:p>
          <a:p>
            <a:pPr eaLnBrk="1" fontAlgn="auto" hangingPunct="1">
              <a:spcBef>
                <a:spcPts val="0"/>
              </a:spcBef>
              <a:spcAft>
                <a:spcPts val="0"/>
              </a:spcAft>
              <a:defRPr/>
            </a:pPr>
            <a:r>
              <a:rPr lang="en-US" sz="3200" b="1" dirty="0"/>
              <a:t>Fosters awareness</a:t>
            </a:r>
            <a:r>
              <a:rPr lang="en-US" sz="3200" dirty="0"/>
              <a:t> or deepens understanding of system-wide goals and priorities</a:t>
            </a:r>
            <a:endParaRPr lang="en-US" sz="3200" b="1" dirty="0"/>
          </a:p>
          <a:p>
            <a:pPr eaLnBrk="1" fontAlgn="auto" hangingPunct="1">
              <a:spcBef>
                <a:spcPts val="0"/>
              </a:spcBef>
              <a:spcAft>
                <a:spcPts val="0"/>
              </a:spcAft>
              <a:defRPr/>
            </a:pPr>
            <a:r>
              <a:rPr lang="en-US" sz="3200" b="1" dirty="0"/>
              <a:t>Strengthens </a:t>
            </a:r>
            <a:r>
              <a:rPr lang="en-US" sz="3200" spc="-37" dirty="0">
                <a:cs typeface="Noto Serif"/>
              </a:rPr>
              <a:t>equity-aligned mindsets and</a:t>
            </a:r>
            <a:r>
              <a:rPr lang="en-US" sz="3200" spc="-13" dirty="0">
                <a:cs typeface="Noto Serif"/>
              </a:rPr>
              <a:t> </a:t>
            </a:r>
            <a:r>
              <a:rPr lang="en-US" sz="3200" spc="-37" dirty="0">
                <a:cs typeface="Noto Serif"/>
              </a:rPr>
              <a:t>behaviors</a:t>
            </a:r>
            <a:r>
              <a:rPr lang="en-US" sz="3200" spc="-10" dirty="0">
                <a:cs typeface="Noto Serif"/>
              </a:rPr>
              <a:t> </a:t>
            </a:r>
            <a:r>
              <a:rPr lang="en-US" sz="3200" spc="-13" dirty="0">
                <a:cs typeface="Noto Serif"/>
              </a:rPr>
              <a:t>g</a:t>
            </a:r>
            <a:r>
              <a:rPr lang="en-US" sz="3200" spc="-83" dirty="0">
                <a:cs typeface="Noto Serif"/>
              </a:rPr>
              <a:t>r</a:t>
            </a:r>
            <a:r>
              <a:rPr lang="en-US" sz="3200" spc="10" dirty="0">
                <a:cs typeface="Noto Serif"/>
              </a:rPr>
              <a:t>o</a:t>
            </a:r>
            <a:r>
              <a:rPr lang="en-US" sz="3200" spc="-43" dirty="0">
                <a:cs typeface="Noto Serif"/>
              </a:rPr>
              <a:t>u</a:t>
            </a:r>
            <a:r>
              <a:rPr lang="en-US" sz="3200" spc="-53" dirty="0">
                <a:cs typeface="Noto Serif"/>
              </a:rPr>
              <a:t>n</a:t>
            </a:r>
            <a:r>
              <a:rPr lang="en-US" sz="3200" spc="-17" dirty="0">
                <a:cs typeface="Noto Serif"/>
              </a:rPr>
              <a:t>d</a:t>
            </a:r>
            <a:r>
              <a:rPr lang="en-US" sz="3200" spc="17" dirty="0">
                <a:cs typeface="Noto Serif"/>
              </a:rPr>
              <a:t>e</a:t>
            </a:r>
            <a:r>
              <a:rPr lang="en-US" sz="3200" spc="-7" dirty="0">
                <a:cs typeface="Noto Serif"/>
              </a:rPr>
              <a:t>d </a:t>
            </a:r>
            <a:r>
              <a:rPr lang="en-US" sz="3200" spc="-97" dirty="0">
                <a:cs typeface="Noto Serif"/>
              </a:rPr>
              <a:t>i</a:t>
            </a:r>
            <a:r>
              <a:rPr lang="en-US" sz="3200" spc="-50" dirty="0">
                <a:cs typeface="Noto Serif"/>
              </a:rPr>
              <a:t>n</a:t>
            </a:r>
            <a:r>
              <a:rPr lang="en-US" sz="3200" dirty="0">
                <a:cs typeface="Noto Serif"/>
              </a:rPr>
              <a:t> </a:t>
            </a:r>
            <a:r>
              <a:rPr lang="en-US" sz="3200" spc="17" dirty="0">
                <a:cs typeface="Noto Serif"/>
              </a:rPr>
              <a:t>e</a:t>
            </a:r>
            <a:r>
              <a:rPr lang="en-US" sz="3200" spc="-120" dirty="0">
                <a:cs typeface="Noto Serif"/>
              </a:rPr>
              <a:t>v</a:t>
            </a:r>
            <a:r>
              <a:rPr lang="en-US" sz="3200" spc="17" dirty="0">
                <a:cs typeface="Noto Serif"/>
              </a:rPr>
              <a:t>e</a:t>
            </a:r>
            <a:r>
              <a:rPr lang="en-US" sz="3200" spc="-83" dirty="0">
                <a:cs typeface="Noto Serif"/>
              </a:rPr>
              <a:t>r</a:t>
            </a:r>
            <a:r>
              <a:rPr lang="en-US" sz="3200" spc="-100" dirty="0">
                <a:cs typeface="Noto Serif"/>
              </a:rPr>
              <a:t>y</a:t>
            </a:r>
            <a:r>
              <a:rPr lang="en-US" sz="3200" dirty="0">
                <a:cs typeface="Noto Serif"/>
              </a:rPr>
              <a:t> </a:t>
            </a:r>
            <a:r>
              <a:rPr lang="en-US" sz="3200" spc="-97" dirty="0">
                <a:cs typeface="Noto Serif"/>
              </a:rPr>
              <a:t>i</a:t>
            </a:r>
            <a:r>
              <a:rPr lang="en-US" sz="3200" spc="-53" dirty="0">
                <a:cs typeface="Noto Serif"/>
              </a:rPr>
              <a:t>n</a:t>
            </a:r>
            <a:r>
              <a:rPr lang="en-US" sz="3200" spc="-17" dirty="0">
                <a:cs typeface="Noto Serif"/>
              </a:rPr>
              <a:t>d</a:t>
            </a:r>
            <a:r>
              <a:rPr lang="en-US" sz="3200" spc="-97" dirty="0">
                <a:cs typeface="Noto Serif"/>
              </a:rPr>
              <a:t>i</a:t>
            </a:r>
            <a:r>
              <a:rPr lang="en-US" sz="3200" spc="-120" dirty="0">
                <a:cs typeface="Noto Serif"/>
              </a:rPr>
              <a:t>v</a:t>
            </a:r>
            <a:r>
              <a:rPr lang="en-US" sz="3200" spc="-97" dirty="0">
                <a:cs typeface="Noto Serif"/>
              </a:rPr>
              <a:t>i</a:t>
            </a:r>
            <a:r>
              <a:rPr lang="en-US" sz="3200" spc="-17" dirty="0">
                <a:cs typeface="Noto Serif"/>
              </a:rPr>
              <a:t>d</a:t>
            </a:r>
            <a:r>
              <a:rPr lang="en-US" sz="3200" spc="-43" dirty="0">
                <a:cs typeface="Noto Serif"/>
              </a:rPr>
              <a:t>u</a:t>
            </a:r>
            <a:r>
              <a:rPr lang="en-US" sz="3200" spc="-30" dirty="0">
                <a:cs typeface="Noto Serif"/>
              </a:rPr>
              <a:t>a</a:t>
            </a:r>
            <a:r>
              <a:rPr lang="en-US" sz="3200" spc="-73" dirty="0">
                <a:cs typeface="Noto Serif"/>
              </a:rPr>
              <a:t>l </a:t>
            </a:r>
            <a:r>
              <a:rPr lang="en-US" sz="3200" spc="-50" dirty="0">
                <a:cs typeface="Noto Serif"/>
              </a:rPr>
              <a:t>taking</a:t>
            </a:r>
            <a:r>
              <a:rPr lang="en-US" sz="3200" spc="-7" dirty="0">
                <a:cs typeface="Noto Serif"/>
              </a:rPr>
              <a:t> </a:t>
            </a:r>
            <a:r>
              <a:rPr lang="en-US" sz="3200" spc="-43" dirty="0">
                <a:cs typeface="Noto Serif"/>
              </a:rPr>
              <a:t>ownership</a:t>
            </a:r>
            <a:r>
              <a:rPr lang="en-US" sz="3200" spc="-3" dirty="0">
                <a:cs typeface="Noto Serif"/>
              </a:rPr>
              <a:t> </a:t>
            </a:r>
            <a:r>
              <a:rPr lang="en-US" sz="3200" spc="-27" dirty="0">
                <a:cs typeface="Noto Serif"/>
              </a:rPr>
              <a:t>of</a:t>
            </a:r>
            <a:r>
              <a:rPr lang="en-US" sz="3200" spc="-23" dirty="0">
                <a:cs typeface="Noto Serif"/>
              </a:rPr>
              <a:t> </a:t>
            </a:r>
            <a:r>
              <a:rPr lang="en-US" sz="3200" spc="-30" dirty="0">
                <a:cs typeface="Noto Serif"/>
              </a:rPr>
              <a:t>equitable</a:t>
            </a:r>
            <a:r>
              <a:rPr lang="en-US" sz="3200" spc="-3" dirty="0">
                <a:cs typeface="Noto Serif"/>
              </a:rPr>
              <a:t> </a:t>
            </a:r>
            <a:r>
              <a:rPr lang="en-US" sz="3200" spc="-17" dirty="0">
                <a:cs typeface="Noto Serif"/>
              </a:rPr>
              <a:t>student </a:t>
            </a:r>
            <a:r>
              <a:rPr lang="en-US" sz="3200" spc="-3" dirty="0">
                <a:cs typeface="Noto Serif"/>
              </a:rPr>
              <a:t>outcomes</a:t>
            </a:r>
            <a:endParaRPr lang="en-US" sz="3200" b="1" dirty="0"/>
          </a:p>
          <a:p>
            <a:pPr eaLnBrk="1" fontAlgn="auto" hangingPunct="1">
              <a:spcBef>
                <a:spcPts val="0"/>
              </a:spcBef>
              <a:spcAft>
                <a:spcPts val="0"/>
              </a:spcAft>
              <a:defRPr/>
            </a:pPr>
            <a:r>
              <a:rPr lang="en-US" sz="3200" b="1" dirty="0"/>
              <a:t>Facilitates observable changes</a:t>
            </a:r>
            <a:r>
              <a:rPr lang="en-US" sz="3200" dirty="0"/>
              <a:t> in practice and policy at the local level that will demonstrably impact student outcomes and equity goals </a:t>
            </a:r>
            <a:endParaRPr lang="en-US" sz="3200" b="1" dirty="0"/>
          </a:p>
          <a:p>
            <a:pPr eaLnBrk="1" fontAlgn="auto" hangingPunct="1">
              <a:spcBef>
                <a:spcPts val="0"/>
              </a:spcBef>
              <a:spcAft>
                <a:spcPts val="0"/>
              </a:spcAft>
              <a:defRPr/>
            </a:pPr>
            <a:r>
              <a:rPr lang="en-US" sz="3200" b="1" dirty="0"/>
              <a:t>Provides opportunities</a:t>
            </a:r>
            <a:r>
              <a:rPr lang="en-US" sz="3200" dirty="0"/>
              <a:t> for shared learning, networking, skill building and community building  </a:t>
            </a:r>
          </a:p>
          <a:p>
            <a:pPr eaLnBrk="1" fontAlgn="auto" hangingPunct="1">
              <a:spcBef>
                <a:spcPts val="0"/>
              </a:spcBef>
              <a:spcAft>
                <a:spcPts val="0"/>
              </a:spcAft>
              <a:defRPr/>
            </a:pPr>
            <a:r>
              <a:rPr lang="en-US" sz="3200" b="1" dirty="0"/>
              <a:t>Development</a:t>
            </a:r>
            <a:r>
              <a:rPr lang="en-US" sz="3200" dirty="0"/>
              <a:t> of actionable strategies to effectuate change within the learner’s respective areas of influence</a:t>
            </a:r>
            <a:endParaRPr lang="en-US" sz="3200" b="1" dirty="0"/>
          </a:p>
          <a:p>
            <a:pPr eaLnBrk="1" fontAlgn="auto" hangingPunct="1">
              <a:spcBef>
                <a:spcPts val="0"/>
              </a:spcBef>
              <a:spcAft>
                <a:spcPts val="0"/>
              </a:spcAft>
              <a:defRPr/>
            </a:pPr>
            <a:r>
              <a:rPr lang="en-US" sz="3200" b="1" dirty="0"/>
              <a:t>Identify, develop, &amp; share </a:t>
            </a:r>
            <a:r>
              <a:rPr lang="en-US" sz="3200" dirty="0"/>
              <a:t>evidence based guidelines, tools, resources and/or other learning artifacts with the Field</a:t>
            </a:r>
          </a:p>
          <a:p>
            <a:pPr lvl="1" eaLnBrk="1" fontAlgn="auto" hangingPunct="1">
              <a:spcBef>
                <a:spcPts val="0"/>
              </a:spcBef>
              <a:spcAft>
                <a:spcPts val="0"/>
              </a:spcAft>
              <a:defRPr/>
            </a:pPr>
            <a:endParaRPr lang="en-US" dirty="0"/>
          </a:p>
          <a:p>
            <a:pPr eaLnBrk="1" fontAlgn="auto" hangingPunct="1">
              <a:spcBef>
                <a:spcPts val="0"/>
              </a:spcBef>
              <a:spcAft>
                <a:spcPts val="0"/>
              </a:spcAft>
              <a:defRPr/>
            </a:pPr>
            <a:endParaRPr lang="en-US" dirty="0"/>
          </a:p>
          <a:p>
            <a:pPr eaLnBrk="1" fontAlgn="auto" hangingPunct="1">
              <a:spcBef>
                <a:spcPts val="0"/>
              </a:spcBef>
              <a:spcAft>
                <a:spcPts val="0"/>
              </a:spcAft>
              <a:defRPr/>
            </a:pPr>
            <a:r>
              <a:rPr lang="en-US" dirty="0"/>
              <a:t>The Vision Resource Center is the medium </a:t>
            </a:r>
          </a:p>
        </p:txBody>
      </p:sp>
      <p:sp>
        <p:nvSpPr>
          <p:cNvPr id="44036" name="Slide Number Placeholder 3">
            <a:extLst>
              <a:ext uri="{FF2B5EF4-FFF2-40B4-BE49-F238E27FC236}">
                <a16:creationId xmlns:a16="http://schemas.microsoft.com/office/drawing/2014/main" id="{E6CC34CF-31A7-7ABD-2A02-BC8ACF1F9D5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Source Sans Pro" panose="020B0503030403020204" pitchFamily="34" charset="0"/>
              </a:defRPr>
            </a:lvl1pPr>
            <a:lvl2pPr marL="742950" indent="-285750">
              <a:defRPr>
                <a:solidFill>
                  <a:schemeClr val="tx1"/>
                </a:solidFill>
                <a:latin typeface="Source Sans Pro" panose="020B0503030403020204" pitchFamily="34" charset="0"/>
              </a:defRPr>
            </a:lvl2pPr>
            <a:lvl3pPr marL="1143000" indent="-228600">
              <a:defRPr>
                <a:solidFill>
                  <a:schemeClr val="tx1"/>
                </a:solidFill>
                <a:latin typeface="Source Sans Pro" panose="020B0503030403020204" pitchFamily="34" charset="0"/>
              </a:defRPr>
            </a:lvl3pPr>
            <a:lvl4pPr marL="1600200" indent="-228600">
              <a:defRPr>
                <a:solidFill>
                  <a:schemeClr val="tx1"/>
                </a:solidFill>
                <a:latin typeface="Source Sans Pro" panose="020B0503030403020204" pitchFamily="34" charset="0"/>
              </a:defRPr>
            </a:lvl4pPr>
            <a:lvl5pPr marL="2057400" indent="-228600">
              <a:defRPr>
                <a:solidFill>
                  <a:schemeClr val="tx1"/>
                </a:solidFill>
                <a:latin typeface="Source Sans Pro" panose="020B0503030403020204" pitchFamily="34" charset="0"/>
              </a:defRPr>
            </a:lvl5pPr>
            <a:lvl6pPr marL="2514600" indent="-228600" eaLnBrk="0" fontAlgn="base" hangingPunct="0">
              <a:spcBef>
                <a:spcPct val="0"/>
              </a:spcBef>
              <a:spcAft>
                <a:spcPct val="0"/>
              </a:spcAft>
              <a:defRPr>
                <a:solidFill>
                  <a:schemeClr val="tx1"/>
                </a:solidFill>
                <a:latin typeface="Source Sans Pro" panose="020B0503030403020204" pitchFamily="34" charset="0"/>
              </a:defRPr>
            </a:lvl6pPr>
            <a:lvl7pPr marL="2971800" indent="-228600" eaLnBrk="0" fontAlgn="base" hangingPunct="0">
              <a:spcBef>
                <a:spcPct val="0"/>
              </a:spcBef>
              <a:spcAft>
                <a:spcPct val="0"/>
              </a:spcAft>
              <a:defRPr>
                <a:solidFill>
                  <a:schemeClr val="tx1"/>
                </a:solidFill>
                <a:latin typeface="Source Sans Pro" panose="020B0503030403020204" pitchFamily="34" charset="0"/>
              </a:defRPr>
            </a:lvl7pPr>
            <a:lvl8pPr marL="3429000" indent="-228600" eaLnBrk="0" fontAlgn="base" hangingPunct="0">
              <a:spcBef>
                <a:spcPct val="0"/>
              </a:spcBef>
              <a:spcAft>
                <a:spcPct val="0"/>
              </a:spcAft>
              <a:defRPr>
                <a:solidFill>
                  <a:schemeClr val="tx1"/>
                </a:solidFill>
                <a:latin typeface="Source Sans Pro" panose="020B0503030403020204" pitchFamily="34" charset="0"/>
              </a:defRPr>
            </a:lvl8pPr>
            <a:lvl9pPr marL="3886200" indent="-228600" eaLnBrk="0" fontAlgn="base" hangingPunct="0">
              <a:spcBef>
                <a:spcPct val="0"/>
              </a:spcBef>
              <a:spcAft>
                <a:spcPct val="0"/>
              </a:spcAft>
              <a:defRPr>
                <a:solidFill>
                  <a:schemeClr val="tx1"/>
                </a:solidFill>
                <a:latin typeface="Source Sans Pro" panose="020B0503030403020204" pitchFamily="34" charset="0"/>
              </a:defRPr>
            </a:lvl9pPr>
          </a:lstStyle>
          <a:p>
            <a:fld id="{F8DC4818-D0EE-4169-8D5E-4CE9C0458233}" type="slidenum">
              <a:rPr lang="en-US" altLang="en-US">
                <a:latin typeface="Calibri" panose="020F0502020204030204" pitchFamily="34" charset="0"/>
              </a:rPr>
              <a:pPr/>
              <a:t>9</a:t>
            </a:fld>
            <a:endParaRPr lang="en-US" altLang="en-US">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555555"/>
              </a:solidFill>
              <a:effectLst/>
              <a:latin typeface="Source Sans Pro" panose="020B0503030403020204" pitchFamily="34" charset="0"/>
            </a:endParaRPr>
          </a:p>
          <a:p>
            <a:r>
              <a:rPr lang="en-US" dirty="0"/>
              <a:t>We are engaged in a paradigm shift in our thinking and action, anchored in our commitment to becoming anti-racist, student ready institutions, </a:t>
            </a:r>
            <a:r>
              <a:rPr lang="en-US" dirty="0" err="1"/>
              <a:t>ComPs</a:t>
            </a:r>
            <a:r>
              <a:rPr lang="en-US" dirty="0"/>
              <a:t> serve as a key level or conduit for facilitation and movement building towards those ends</a:t>
            </a:r>
          </a:p>
        </p:txBody>
      </p:sp>
      <p:sp>
        <p:nvSpPr>
          <p:cNvPr id="4" name="Slide Number Placeholder 3"/>
          <p:cNvSpPr>
            <a:spLocks noGrp="1"/>
          </p:cNvSpPr>
          <p:nvPr>
            <p:ph type="sldNum" sz="quarter" idx="5"/>
          </p:nvPr>
        </p:nvSpPr>
        <p:spPr/>
        <p:txBody>
          <a:bodyPr/>
          <a:lstStyle/>
          <a:p>
            <a:fld id="{0437968D-5969-4CC4-A63D-C90CD4C34E88}" type="slidenum">
              <a:rPr lang="en-US" smtClean="0"/>
              <a:t>10</a:t>
            </a:fld>
            <a:endParaRPr lang="en-US"/>
          </a:p>
        </p:txBody>
      </p:sp>
    </p:spTree>
    <p:extLst>
      <p:ext uri="{BB962C8B-B14F-4D97-AF65-F5344CB8AC3E}">
        <p14:creationId xmlns:p14="http://schemas.microsoft.com/office/powerpoint/2010/main" val="13027085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Graphic 10" descr="&quot;&quot;">
            <a:extLst>
              <a:ext uri="{FF2B5EF4-FFF2-40B4-BE49-F238E27FC236}">
                <a16:creationId xmlns:a16="http://schemas.microsoft.com/office/drawing/2014/main" id="{889376D1-4608-4787-BE58-B2E914F26CB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12879" b="7360"/>
          <a:stretch/>
        </p:blipFill>
        <p:spPr>
          <a:xfrm>
            <a:off x="7810500" y="1041748"/>
            <a:ext cx="4381500" cy="4659045"/>
          </a:xfrm>
          <a:prstGeom prst="rect">
            <a:avLst/>
          </a:prstGeom>
        </p:spPr>
      </p:pic>
      <p:sp>
        <p:nvSpPr>
          <p:cNvPr id="7" name="Title 1">
            <a:extLst>
              <a:ext uri="{FF2B5EF4-FFF2-40B4-BE49-F238E27FC236}">
                <a16:creationId xmlns:a16="http://schemas.microsoft.com/office/drawing/2014/main" id="{E769B0BE-86DF-4F6D-9695-42F8739220CE}"/>
              </a:ext>
            </a:extLst>
          </p:cNvPr>
          <p:cNvSpPr>
            <a:spLocks noGrp="1"/>
          </p:cNvSpPr>
          <p:nvPr>
            <p:ph type="ctrTitle"/>
          </p:nvPr>
        </p:nvSpPr>
        <p:spPr>
          <a:xfrm>
            <a:off x="1524000" y="2764465"/>
            <a:ext cx="9144000" cy="786809"/>
          </a:xfrm>
          <a:prstGeom prst="rect">
            <a:avLst/>
          </a:prstGeom>
        </p:spPr>
        <p:txBody>
          <a:bodyPr anchor="b">
            <a:normAutofit/>
          </a:bodyPr>
          <a:lstStyle>
            <a:lvl1pPr algn="l">
              <a:defRPr sz="4800"/>
            </a:lvl1pPr>
          </a:lstStyle>
          <a:p>
            <a:r>
              <a:rPr lang="en-US"/>
              <a:t>Click to edit Master title style</a:t>
            </a:r>
            <a:endParaRPr lang="en-US" dirty="0"/>
          </a:p>
        </p:txBody>
      </p:sp>
      <p:sp>
        <p:nvSpPr>
          <p:cNvPr id="8" name="Subtitle 2">
            <a:extLst>
              <a:ext uri="{FF2B5EF4-FFF2-40B4-BE49-F238E27FC236}">
                <a16:creationId xmlns:a16="http://schemas.microsoft.com/office/drawing/2014/main" id="{236EB438-DCC4-4947-A9DA-38DDD07A07A6}"/>
              </a:ext>
            </a:extLst>
          </p:cNvPr>
          <p:cNvSpPr>
            <a:spLocks noGrp="1"/>
          </p:cNvSpPr>
          <p:nvPr>
            <p:ph type="subTitle" idx="1"/>
          </p:nvPr>
        </p:nvSpPr>
        <p:spPr>
          <a:xfrm>
            <a:off x="1524000" y="2235754"/>
            <a:ext cx="9144000" cy="480864"/>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3" name="Slide Number Placeholder 2"/>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34E7AA-586C-4B13-A389-1429762DA247}" type="slidenum">
              <a:rPr kumimoji="0" lang="en-US" sz="1200" b="0" i="0" u="none" strike="noStrike" kern="1200" cap="none" spc="0" normalizeH="0" baseline="0" noProof="0" smtClean="0">
                <a:ln>
                  <a:noFill/>
                </a:ln>
                <a:solidFill>
                  <a:srgbClr val="53575A"/>
                </a:solidFill>
                <a:effectLst/>
                <a:uLnTx/>
                <a:uFillTx/>
                <a:latin typeface="Source Sans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53575A"/>
              </a:solidFill>
              <a:effectLst/>
              <a:uLnTx/>
              <a:uFillTx/>
              <a:latin typeface="Source Sans Pro"/>
              <a:ea typeface="+mn-ea"/>
              <a:cs typeface="+mn-cs"/>
            </a:endParaRPr>
          </a:p>
        </p:txBody>
      </p:sp>
    </p:spTree>
    <p:extLst>
      <p:ext uri="{BB962C8B-B14F-4D97-AF65-F5344CB8AC3E}">
        <p14:creationId xmlns:p14="http://schemas.microsoft.com/office/powerpoint/2010/main" val="397342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type="objTx">
  <p:cSld name="1_Content with Caption">
    <p:spTree>
      <p:nvGrpSpPr>
        <p:cNvPr id="1" name="Shape 24"/>
        <p:cNvGrpSpPr/>
        <p:nvPr/>
      </p:nvGrpSpPr>
      <p:grpSpPr>
        <a:xfrm>
          <a:off x="0" y="0"/>
          <a:ext cx="0" cy="0"/>
          <a:chOff x="0" y="0"/>
          <a:chExt cx="0" cy="0"/>
        </a:xfrm>
      </p:grpSpPr>
      <p:sp>
        <p:nvSpPr>
          <p:cNvPr id="25" name="Google Shape;25;p3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02F6D"/>
              </a:buClr>
              <a:buSzPts val="3200"/>
              <a:buFont typeface="Source Sans Pro"/>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4"/>
          <p:cNvSpPr txBox="1">
            <a:spLocks noGrp="1"/>
          </p:cNvSpPr>
          <p:nvPr>
            <p:ph type="body" idx="1"/>
          </p:nvPr>
        </p:nvSpPr>
        <p:spPr>
          <a:xfrm>
            <a:off x="5183188" y="987426"/>
            <a:ext cx="6172200" cy="4432018"/>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rgbClr val="53575A"/>
              </a:buClr>
              <a:buSzPts val="3200"/>
              <a:buChar char="•"/>
              <a:defRPr sz="3200"/>
            </a:lvl1pPr>
            <a:lvl2pPr marL="914400" lvl="1" indent="-406400" algn="l">
              <a:lnSpc>
                <a:spcPct val="90000"/>
              </a:lnSpc>
              <a:spcBef>
                <a:spcPts val="500"/>
              </a:spcBef>
              <a:spcAft>
                <a:spcPts val="0"/>
              </a:spcAft>
              <a:buClr>
                <a:srgbClr val="53575A"/>
              </a:buClr>
              <a:buSzPts val="2800"/>
              <a:buChar char="•"/>
              <a:defRPr sz="2800"/>
            </a:lvl2pPr>
            <a:lvl3pPr marL="1371600" lvl="2" indent="-381000" algn="l">
              <a:lnSpc>
                <a:spcPct val="90000"/>
              </a:lnSpc>
              <a:spcBef>
                <a:spcPts val="500"/>
              </a:spcBef>
              <a:spcAft>
                <a:spcPts val="0"/>
              </a:spcAft>
              <a:buClr>
                <a:srgbClr val="53575A"/>
              </a:buClr>
              <a:buSzPts val="2400"/>
              <a:buChar char="•"/>
              <a:defRPr sz="2400"/>
            </a:lvl3pPr>
            <a:lvl4pPr marL="1828800" lvl="3" indent="-355600" algn="l">
              <a:lnSpc>
                <a:spcPct val="90000"/>
              </a:lnSpc>
              <a:spcBef>
                <a:spcPts val="500"/>
              </a:spcBef>
              <a:spcAft>
                <a:spcPts val="0"/>
              </a:spcAft>
              <a:buClr>
                <a:srgbClr val="53575A"/>
              </a:buClr>
              <a:buSzPts val="2000"/>
              <a:buChar char="•"/>
              <a:defRPr sz="2000"/>
            </a:lvl4pPr>
            <a:lvl5pPr marL="2286000" lvl="4" indent="-355600" algn="l">
              <a:lnSpc>
                <a:spcPct val="90000"/>
              </a:lnSpc>
              <a:spcBef>
                <a:spcPts val="500"/>
              </a:spcBef>
              <a:spcAft>
                <a:spcPts val="0"/>
              </a:spcAft>
              <a:buClr>
                <a:srgbClr val="53575A"/>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27" name="Google Shape;27;p34"/>
          <p:cNvSpPr txBox="1">
            <a:spLocks noGrp="1"/>
          </p:cNvSpPr>
          <p:nvPr>
            <p:ph type="body" idx="2"/>
          </p:nvPr>
        </p:nvSpPr>
        <p:spPr>
          <a:xfrm>
            <a:off x="839788" y="2057400"/>
            <a:ext cx="3932237" cy="346621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3575A"/>
              </a:buClr>
              <a:buSzPts val="1600"/>
              <a:buNone/>
              <a:defRPr sz="1600"/>
            </a:lvl1pPr>
            <a:lvl2pPr marL="914400" lvl="1" indent="-228600" algn="l">
              <a:lnSpc>
                <a:spcPct val="90000"/>
              </a:lnSpc>
              <a:spcBef>
                <a:spcPts val="500"/>
              </a:spcBef>
              <a:spcAft>
                <a:spcPts val="0"/>
              </a:spcAft>
              <a:buClr>
                <a:srgbClr val="53575A"/>
              </a:buClr>
              <a:buSzPts val="1400"/>
              <a:buNone/>
              <a:defRPr sz="1400"/>
            </a:lvl2pPr>
            <a:lvl3pPr marL="1371600" lvl="2" indent="-228600" algn="l">
              <a:lnSpc>
                <a:spcPct val="90000"/>
              </a:lnSpc>
              <a:spcBef>
                <a:spcPts val="500"/>
              </a:spcBef>
              <a:spcAft>
                <a:spcPts val="0"/>
              </a:spcAft>
              <a:buClr>
                <a:srgbClr val="53575A"/>
              </a:buClr>
              <a:buSzPts val="1200"/>
              <a:buNone/>
              <a:defRPr sz="1200"/>
            </a:lvl3pPr>
            <a:lvl4pPr marL="1828800" lvl="3" indent="-228600" algn="l">
              <a:lnSpc>
                <a:spcPct val="90000"/>
              </a:lnSpc>
              <a:spcBef>
                <a:spcPts val="500"/>
              </a:spcBef>
              <a:spcAft>
                <a:spcPts val="0"/>
              </a:spcAft>
              <a:buClr>
                <a:srgbClr val="53575A"/>
              </a:buClr>
              <a:buSzPts val="1000"/>
              <a:buNone/>
              <a:defRPr sz="1000"/>
            </a:lvl4pPr>
            <a:lvl5pPr marL="2286000" lvl="4" indent="-228600" algn="l">
              <a:lnSpc>
                <a:spcPct val="90000"/>
              </a:lnSpc>
              <a:spcBef>
                <a:spcPts val="500"/>
              </a:spcBef>
              <a:spcAft>
                <a:spcPts val="0"/>
              </a:spcAft>
              <a:buClr>
                <a:srgbClr val="53575A"/>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8" name="Google Shape;28;p34"/>
          <p:cNvSpPr txBox="1">
            <a:spLocks noGrp="1"/>
          </p:cNvSpPr>
          <p:nvPr>
            <p:ph type="sldNum" idx="12"/>
          </p:nvPr>
        </p:nvSpPr>
        <p:spPr>
          <a:xfrm>
            <a:off x="8610600" y="6117246"/>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3575A"/>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3575A"/>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3575A"/>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3575A"/>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3575A"/>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3575A"/>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3575A"/>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3575A"/>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3575A"/>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1722878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type="obj">
  <p:cSld name="1_Title and Content">
    <p:spTree>
      <p:nvGrpSpPr>
        <p:cNvPr id="1" name="Shape 20"/>
        <p:cNvGrpSpPr/>
        <p:nvPr/>
      </p:nvGrpSpPr>
      <p:grpSpPr>
        <a:xfrm>
          <a:off x="0" y="0"/>
          <a:ext cx="0" cy="0"/>
          <a:chOff x="0" y="0"/>
          <a:chExt cx="0" cy="0"/>
        </a:xfrm>
      </p:grpSpPr>
      <p:sp>
        <p:nvSpPr>
          <p:cNvPr id="21" name="Google Shape;21;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2F6D"/>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22"/>
          <p:cNvSpPr txBox="1">
            <a:spLocks noGrp="1"/>
          </p:cNvSpPr>
          <p:nvPr>
            <p:ph type="body" idx="1"/>
          </p:nvPr>
        </p:nvSpPr>
        <p:spPr>
          <a:xfrm>
            <a:off x="838200" y="1825625"/>
            <a:ext cx="10515600" cy="365451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53575A"/>
              </a:buClr>
              <a:buSzPts val="1800"/>
              <a:buChar char="•"/>
              <a:defRPr/>
            </a:lvl1pPr>
            <a:lvl2pPr marL="914400" lvl="1" indent="-342900" algn="l">
              <a:lnSpc>
                <a:spcPct val="90000"/>
              </a:lnSpc>
              <a:spcBef>
                <a:spcPts val="500"/>
              </a:spcBef>
              <a:spcAft>
                <a:spcPts val="0"/>
              </a:spcAft>
              <a:buClr>
                <a:srgbClr val="53575A"/>
              </a:buClr>
              <a:buSzPts val="1800"/>
              <a:buChar char="•"/>
              <a:defRPr/>
            </a:lvl2pPr>
            <a:lvl3pPr marL="1371600" lvl="2" indent="-342900" algn="l">
              <a:lnSpc>
                <a:spcPct val="90000"/>
              </a:lnSpc>
              <a:spcBef>
                <a:spcPts val="500"/>
              </a:spcBef>
              <a:spcAft>
                <a:spcPts val="0"/>
              </a:spcAft>
              <a:buClr>
                <a:srgbClr val="53575A"/>
              </a:buClr>
              <a:buSzPts val="1800"/>
              <a:buChar char="•"/>
              <a:defRPr/>
            </a:lvl3pPr>
            <a:lvl4pPr marL="1828800" lvl="3" indent="-342900" algn="l">
              <a:lnSpc>
                <a:spcPct val="90000"/>
              </a:lnSpc>
              <a:spcBef>
                <a:spcPts val="500"/>
              </a:spcBef>
              <a:spcAft>
                <a:spcPts val="0"/>
              </a:spcAft>
              <a:buClr>
                <a:srgbClr val="53575A"/>
              </a:buClr>
              <a:buSzPts val="1800"/>
              <a:buChar char="•"/>
              <a:defRPr/>
            </a:lvl4pPr>
            <a:lvl5pPr marL="2286000" lvl="4" indent="-342900" algn="l">
              <a:lnSpc>
                <a:spcPct val="90000"/>
              </a:lnSpc>
              <a:spcBef>
                <a:spcPts val="500"/>
              </a:spcBef>
              <a:spcAft>
                <a:spcPts val="0"/>
              </a:spcAft>
              <a:buClr>
                <a:srgbClr val="53575A"/>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 name="Google Shape;23;p22"/>
          <p:cNvSpPr txBox="1">
            <a:spLocks noGrp="1"/>
          </p:cNvSpPr>
          <p:nvPr>
            <p:ph type="sldNum" idx="12"/>
          </p:nvPr>
        </p:nvSpPr>
        <p:spPr>
          <a:xfrm>
            <a:off x="8610600" y="6117246"/>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3575A"/>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3575A"/>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3575A"/>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3575A"/>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3575A"/>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3575A"/>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3575A"/>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3575A"/>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3575A"/>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8590899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Section">
    <p:bg>
      <p:bgPr>
        <a:solidFill>
          <a:schemeClr val="bg1"/>
        </a:solidFill>
        <a:effectLst/>
      </p:bgPr>
    </p:bg>
    <p:spTree>
      <p:nvGrpSpPr>
        <p:cNvPr id="1" name=""/>
        <p:cNvGrpSpPr/>
        <p:nvPr/>
      </p:nvGrpSpPr>
      <p:grpSpPr>
        <a:xfrm>
          <a:off x="0" y="0"/>
          <a:ext cx="0" cy="0"/>
          <a:chOff x="0" y="0"/>
          <a:chExt cx="0" cy="0"/>
        </a:xfrm>
      </p:grpSpPr>
      <p:sp>
        <p:nvSpPr>
          <p:cNvPr id="8" name="Rectangle 7" descr="&quot;&quot;"/>
          <p:cNvSpPr/>
          <p:nvPr userDrawn="1"/>
        </p:nvSpPr>
        <p:spPr>
          <a:xfrm>
            <a:off x="0" y="0"/>
            <a:ext cx="12192000" cy="6927574"/>
          </a:xfrm>
          <a:prstGeom prst="rect">
            <a:avLst/>
          </a:prstGeom>
          <a:solidFill>
            <a:srgbClr val="002F6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 name="Rectangle 8" descr="&quot;&quot;"/>
          <p:cNvSpPr/>
          <p:nvPr userDrawn="1"/>
        </p:nvSpPr>
        <p:spPr>
          <a:xfrm>
            <a:off x="1093304" y="1828800"/>
            <a:ext cx="3846444" cy="3846443"/>
          </a:xfrm>
          <a:prstGeom prst="rect">
            <a:avLst/>
          </a:prstGeom>
          <a:solidFill>
            <a:srgbClr val="FFB6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 name="Section #">
            <a:extLst>
              <a:ext uri="{FF2B5EF4-FFF2-40B4-BE49-F238E27FC236}">
                <a16:creationId xmlns:a16="http://schemas.microsoft.com/office/drawing/2014/main" id="{E769B0BE-86DF-4F6D-9695-42F8739220CE}"/>
              </a:ext>
            </a:extLst>
          </p:cNvPr>
          <p:cNvSpPr>
            <a:spLocks noGrp="1"/>
          </p:cNvSpPr>
          <p:nvPr>
            <p:ph type="ctrTitle" hasCustomPrompt="1"/>
          </p:nvPr>
        </p:nvSpPr>
        <p:spPr>
          <a:xfrm>
            <a:off x="4939748" y="1739901"/>
            <a:ext cx="7252252" cy="1143000"/>
          </a:xfrm>
        </p:spPr>
        <p:txBody>
          <a:bodyPr tIns="228600" anchor="t">
            <a:normAutofit/>
          </a:bodyPr>
          <a:lstStyle>
            <a:lvl1pPr algn="l">
              <a:defRPr sz="6000" u="sng" baseline="0">
                <a:solidFill>
                  <a:schemeClr val="bg1"/>
                </a:solidFill>
                <a:uFill>
                  <a:solidFill>
                    <a:schemeClr val="bg1"/>
                  </a:solidFill>
                </a:uFill>
              </a:defRPr>
            </a:lvl1pPr>
          </a:lstStyle>
          <a:p>
            <a:r>
              <a:rPr lang="en-US"/>
              <a:t>Section #</a:t>
            </a:r>
          </a:p>
        </p:txBody>
      </p:sp>
      <p:sp>
        <p:nvSpPr>
          <p:cNvPr id="3" name="Section Title">
            <a:extLst>
              <a:ext uri="{FF2B5EF4-FFF2-40B4-BE49-F238E27FC236}">
                <a16:creationId xmlns:a16="http://schemas.microsoft.com/office/drawing/2014/main" id="{236EB438-DCC4-4947-A9DA-38DDD07A07A6}"/>
              </a:ext>
            </a:extLst>
          </p:cNvPr>
          <p:cNvSpPr>
            <a:spLocks noGrp="1"/>
          </p:cNvSpPr>
          <p:nvPr>
            <p:ph type="subTitle" idx="1" hasCustomPrompt="1"/>
          </p:nvPr>
        </p:nvSpPr>
        <p:spPr>
          <a:xfrm>
            <a:off x="4939748" y="2882901"/>
            <a:ext cx="7252252" cy="2108200"/>
          </a:xfrm>
        </p:spPr>
        <p:txBody>
          <a:bodyPr lIns="457200" rIns="457200">
            <a:noAutofit/>
          </a:bodyPr>
          <a:lstStyle>
            <a:lvl1pPr marL="0" indent="0" algn="l">
              <a:buNone/>
              <a:defRPr sz="4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Section Title</a:t>
            </a:r>
          </a:p>
        </p:txBody>
      </p:sp>
      <p:sp>
        <p:nvSpPr>
          <p:cNvPr id="20" name="Subtitle"/>
          <p:cNvSpPr>
            <a:spLocks noGrp="1"/>
          </p:cNvSpPr>
          <p:nvPr>
            <p:ph type="body" sz="quarter" idx="12" hasCustomPrompt="1"/>
          </p:nvPr>
        </p:nvSpPr>
        <p:spPr>
          <a:xfrm>
            <a:off x="4939748" y="4991100"/>
            <a:ext cx="7252252" cy="684143"/>
          </a:xfrm>
        </p:spPr>
        <p:txBody>
          <a:bodyPr lIns="457200" rIns="457200">
            <a:normAutofit/>
          </a:bodyPr>
          <a:lstStyle>
            <a:lvl1pPr marL="0" indent="0">
              <a:buNone/>
              <a:defRPr sz="2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sp>
        <p:nvSpPr>
          <p:cNvPr id="13" name="Picture Placeholder 12"/>
          <p:cNvSpPr>
            <a:spLocks noGrp="1"/>
          </p:cNvSpPr>
          <p:nvPr>
            <p:ph type="pic" sz="quarter" idx="11"/>
          </p:nvPr>
        </p:nvSpPr>
        <p:spPr>
          <a:xfrm>
            <a:off x="0" y="914400"/>
            <a:ext cx="4681538" cy="4502150"/>
          </a:xfrm>
        </p:spPr>
        <p:txBody>
          <a:bodyPr/>
          <a:lstStyle>
            <a:lvl1pPr>
              <a:defRPr>
                <a:solidFill>
                  <a:schemeClr val="bg1"/>
                </a:solidFill>
              </a:defRPr>
            </a:lvl1pPr>
          </a:lstStyle>
          <a:p>
            <a:endParaRPr lang="en-US"/>
          </a:p>
        </p:txBody>
      </p:sp>
      <p:sp>
        <p:nvSpPr>
          <p:cNvPr id="4" name="Slide Number Placeholder 3">
            <a:extLst>
              <a:ext uri="{FF2B5EF4-FFF2-40B4-BE49-F238E27FC236}">
                <a16:creationId xmlns:a16="http://schemas.microsoft.com/office/drawing/2014/main" id="{69EF952D-624F-419B-B843-811A9B9E0EF1}"/>
              </a:ext>
            </a:extLst>
          </p:cNvPr>
          <p:cNvSpPr>
            <a:spLocks noGrp="1"/>
          </p:cNvSpPr>
          <p:nvPr>
            <p:ph type="sldNum" sz="quarter" idx="10"/>
          </p:nvPr>
        </p:nvSpPr>
        <p:spPr/>
        <p:txBody>
          <a:bodyPr/>
          <a:lstStyle/>
          <a:p>
            <a:fld id="{7934E7AA-586C-4B13-A389-1429762DA247}" type="slidenum">
              <a:rPr lang="en-US" smtClean="0"/>
              <a:pPr/>
              <a:t>‹#›</a:t>
            </a:fld>
            <a:endParaRPr lang="en-US"/>
          </a:p>
        </p:txBody>
      </p:sp>
    </p:spTree>
    <p:extLst>
      <p:ext uri="{BB962C8B-B14F-4D97-AF65-F5344CB8AC3E}">
        <p14:creationId xmlns:p14="http://schemas.microsoft.com/office/powerpoint/2010/main" val="264042436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able of Contents">
    <p:spTree>
      <p:nvGrpSpPr>
        <p:cNvPr id="1" name=""/>
        <p:cNvGrpSpPr/>
        <p:nvPr/>
      </p:nvGrpSpPr>
      <p:grpSpPr>
        <a:xfrm>
          <a:off x="0" y="0"/>
          <a:ext cx="0" cy="0"/>
          <a:chOff x="0" y="0"/>
          <a:chExt cx="0" cy="0"/>
        </a:xfrm>
      </p:grpSpPr>
      <p:sp>
        <p:nvSpPr>
          <p:cNvPr id="3" name="Rectangle 2" descr="&quot;&quot;">
            <a:extLst>
              <a:ext uri="{FF2B5EF4-FFF2-40B4-BE49-F238E27FC236}">
                <a16:creationId xmlns:a16="http://schemas.microsoft.com/office/drawing/2014/main" id="{E1A4C756-D5AD-C7C6-49ED-7A84C8F314C8}"/>
              </a:ext>
            </a:extLst>
          </p:cNvPr>
          <p:cNvSpPr/>
          <p:nvPr userDrawn="1"/>
        </p:nvSpPr>
        <p:spPr>
          <a:xfrm>
            <a:off x="0" y="690563"/>
            <a:ext cx="4940300" cy="5094287"/>
          </a:xfrm>
          <a:prstGeom prst="rect">
            <a:avLst/>
          </a:prstGeom>
          <a:solidFill>
            <a:srgbClr val="002F6D"/>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1"/>
          <p:cNvSpPr>
            <a:spLocks noGrp="1"/>
          </p:cNvSpPr>
          <p:nvPr>
            <p:ph type="title"/>
          </p:nvPr>
        </p:nvSpPr>
        <p:spPr>
          <a:xfrm>
            <a:off x="0" y="684102"/>
            <a:ext cx="4939748" cy="1165963"/>
          </a:xfrm>
        </p:spPr>
        <p:txBody>
          <a:bodyPr>
            <a:normAutofit/>
          </a:bodyPr>
          <a:lstStyle>
            <a:lvl1pPr>
              <a:defRPr sz="4000">
                <a:solidFill>
                  <a:schemeClr val="bg1"/>
                </a:solidFill>
              </a:defRPr>
            </a:lvl1pPr>
          </a:lstStyle>
          <a:p>
            <a:r>
              <a:rPr lang="en-US"/>
              <a:t>Click to edit Master title style</a:t>
            </a:r>
            <a:endParaRPr lang="en-US" dirty="0"/>
          </a:p>
        </p:txBody>
      </p:sp>
      <p:sp>
        <p:nvSpPr>
          <p:cNvPr id="9" name="Text Placeholder 8"/>
          <p:cNvSpPr>
            <a:spLocks noGrp="1"/>
          </p:cNvSpPr>
          <p:nvPr>
            <p:ph type="body" sz="quarter" idx="11"/>
          </p:nvPr>
        </p:nvSpPr>
        <p:spPr>
          <a:xfrm>
            <a:off x="0" y="1849438"/>
            <a:ext cx="4940300" cy="3935412"/>
          </a:xfrm>
        </p:spPr>
        <p:txBody>
          <a:bodyPr lIns="457200" tIns="228600" rIns="228600"/>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10"/>
          <p:cNvSpPr>
            <a:spLocks noGrp="1"/>
          </p:cNvSpPr>
          <p:nvPr>
            <p:ph type="pic" sz="quarter" idx="12"/>
          </p:nvPr>
        </p:nvSpPr>
        <p:spPr>
          <a:xfrm>
            <a:off x="6092825" y="0"/>
            <a:ext cx="6099175" cy="6858000"/>
          </a:xfrm>
        </p:spPr>
        <p:txBody>
          <a:bodyPr rtlCol="0">
            <a:normAutofit/>
          </a:bodyPr>
          <a:lstStyle/>
          <a:p>
            <a:pPr lvl="0"/>
            <a:endParaRPr lang="en-US" noProof="0" dirty="0"/>
          </a:p>
        </p:txBody>
      </p:sp>
      <p:sp>
        <p:nvSpPr>
          <p:cNvPr id="4" name="Slide Number Placeholder 2">
            <a:extLst>
              <a:ext uri="{FF2B5EF4-FFF2-40B4-BE49-F238E27FC236}">
                <a16:creationId xmlns:a16="http://schemas.microsoft.com/office/drawing/2014/main" id="{0309DD03-D020-4739-FAD5-B4F36A34CA1D}"/>
              </a:ext>
            </a:extLst>
          </p:cNvPr>
          <p:cNvSpPr>
            <a:spLocks noGrp="1"/>
          </p:cNvSpPr>
          <p:nvPr>
            <p:ph type="sldNum" sz="quarter" idx="13"/>
          </p:nvPr>
        </p:nvSpPr>
        <p:spPr/>
        <p:txBody>
          <a:bodyPr/>
          <a:lstStyle>
            <a:lvl1pPr>
              <a:defRPr smtClean="0"/>
            </a:lvl1pPr>
          </a:lstStyle>
          <a:p>
            <a:pPr>
              <a:defRPr/>
            </a:pPr>
            <a:fld id="{958DE249-D5D8-4A0E-88AE-DB836F572818}" type="slidenum">
              <a:rPr lang="en-US" altLang="en-US"/>
              <a:pPr>
                <a:defRPr/>
              </a:pPr>
              <a:t>‹#›</a:t>
            </a:fld>
            <a:endParaRPr lang="en-US" altLang="en-US"/>
          </a:p>
        </p:txBody>
      </p:sp>
    </p:spTree>
    <p:extLst>
      <p:ext uri="{BB962C8B-B14F-4D97-AF65-F5344CB8AC3E}">
        <p14:creationId xmlns:p14="http://schemas.microsoft.com/office/powerpoint/2010/main" val="6760688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1_Title Slide">
    <p:bg>
      <p:bgPr>
        <a:solidFill>
          <a:schemeClr val="bg1"/>
        </a:solidFill>
        <a:effectLst/>
      </p:bgPr>
    </p:bg>
    <p:spTree>
      <p:nvGrpSpPr>
        <p:cNvPr id="1" name=""/>
        <p:cNvGrpSpPr/>
        <p:nvPr/>
      </p:nvGrpSpPr>
      <p:grpSpPr>
        <a:xfrm>
          <a:off x="0" y="0"/>
          <a:ext cx="0" cy="0"/>
          <a:chOff x="0" y="0"/>
          <a:chExt cx="0" cy="0"/>
        </a:xfrm>
      </p:grpSpPr>
      <p:pic>
        <p:nvPicPr>
          <p:cNvPr id="14" name="Logo" descr="California Community College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12080" y="696196"/>
            <a:ext cx="5599154" cy="731520"/>
          </a:xfrm>
          <a:prstGeom prst="rect">
            <a:avLst/>
          </a:prstGeom>
        </p:spPr>
      </p:pic>
      <p:sp>
        <p:nvSpPr>
          <p:cNvPr id="2" name="Title 1">
            <a:extLst>
              <a:ext uri="{FF2B5EF4-FFF2-40B4-BE49-F238E27FC236}">
                <a16:creationId xmlns:a16="http://schemas.microsoft.com/office/drawing/2014/main" id="{E769B0BE-86DF-4F6D-9695-42F8739220CE}"/>
              </a:ext>
            </a:extLst>
          </p:cNvPr>
          <p:cNvSpPr>
            <a:spLocks noGrp="1"/>
          </p:cNvSpPr>
          <p:nvPr>
            <p:ph type="ctrTitle"/>
          </p:nvPr>
        </p:nvSpPr>
        <p:spPr>
          <a:xfrm>
            <a:off x="4939748" y="1739900"/>
            <a:ext cx="6641949" cy="2573570"/>
          </a:xfrm>
        </p:spPr>
        <p:txBody>
          <a:bodyPr tIns="0" anchor="t">
            <a:normAutofit/>
          </a:bodyPr>
          <a:lstStyle>
            <a:lvl1pPr algn="l">
              <a:defRPr sz="4400"/>
            </a:lvl1pPr>
          </a:lstStyle>
          <a:p>
            <a:r>
              <a:rPr lang="en-US" dirty="0"/>
              <a:t>Click to edit Master title style</a:t>
            </a:r>
          </a:p>
        </p:txBody>
      </p:sp>
      <p:sp>
        <p:nvSpPr>
          <p:cNvPr id="3" name="Subtitle 2">
            <a:extLst>
              <a:ext uri="{FF2B5EF4-FFF2-40B4-BE49-F238E27FC236}">
                <a16:creationId xmlns:a16="http://schemas.microsoft.com/office/drawing/2014/main" id="{236EB438-DCC4-4947-A9DA-38DDD07A07A6}"/>
              </a:ext>
            </a:extLst>
          </p:cNvPr>
          <p:cNvSpPr>
            <a:spLocks noGrp="1"/>
          </p:cNvSpPr>
          <p:nvPr>
            <p:ph type="subTitle" idx="1"/>
          </p:nvPr>
        </p:nvSpPr>
        <p:spPr>
          <a:xfrm>
            <a:off x="4939749" y="4325765"/>
            <a:ext cx="6655352" cy="876808"/>
          </a:xfrm>
        </p:spPr>
        <p:txBody>
          <a:bodyPr lIns="457200" rIns="457200">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0" name="Date Placeholder 19"/>
          <p:cNvSpPr>
            <a:spLocks noGrp="1"/>
          </p:cNvSpPr>
          <p:nvPr>
            <p:ph type="body" sz="quarter" idx="12" hasCustomPrompt="1"/>
          </p:nvPr>
        </p:nvSpPr>
        <p:spPr>
          <a:xfrm>
            <a:off x="4939748" y="5202573"/>
            <a:ext cx="6642652" cy="460375"/>
          </a:xfrm>
        </p:spPr>
        <p:txBody>
          <a:bodyPr lIns="457200" rIns="457200">
            <a:normAutofit/>
          </a:bodyPr>
          <a:lstStyle>
            <a:lvl1pPr marL="0" indent="0">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dirty="0"/>
              <a:t>Edit Date</a:t>
            </a:r>
          </a:p>
        </p:txBody>
      </p:sp>
      <p:grpSp>
        <p:nvGrpSpPr>
          <p:cNvPr id="10" name="Group 9" descr="&quot;&quot;"/>
          <p:cNvGrpSpPr/>
          <p:nvPr userDrawn="1"/>
        </p:nvGrpSpPr>
        <p:grpSpPr>
          <a:xfrm>
            <a:off x="0" y="0"/>
            <a:ext cx="4939748" cy="6927574"/>
            <a:chOff x="0" y="0"/>
            <a:chExt cx="4939748" cy="6927574"/>
          </a:xfrm>
        </p:grpSpPr>
        <p:sp>
          <p:nvSpPr>
            <p:cNvPr id="8" name="Rectangle 7"/>
            <p:cNvSpPr/>
            <p:nvPr userDrawn="1"/>
          </p:nvSpPr>
          <p:spPr>
            <a:xfrm>
              <a:off x="0" y="0"/>
              <a:ext cx="4084983" cy="6927574"/>
            </a:xfrm>
            <a:prstGeom prst="rect">
              <a:avLst/>
            </a:prstGeom>
            <a:solidFill>
              <a:srgbClr val="002F6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 name="Rectangle 8"/>
            <p:cNvSpPr/>
            <p:nvPr userDrawn="1"/>
          </p:nvSpPr>
          <p:spPr>
            <a:xfrm>
              <a:off x="1093304" y="1828800"/>
              <a:ext cx="3846444" cy="3846443"/>
            </a:xfrm>
            <a:prstGeom prst="rect">
              <a:avLst/>
            </a:prstGeom>
            <a:solidFill>
              <a:srgbClr val="FFB6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4" name="Slide Number Placeholder 3">
            <a:extLst>
              <a:ext uri="{FF2B5EF4-FFF2-40B4-BE49-F238E27FC236}">
                <a16:creationId xmlns:a16="http://schemas.microsoft.com/office/drawing/2014/main" id="{69EF952D-624F-419B-B843-811A9B9E0EF1}"/>
              </a:ext>
            </a:extLst>
          </p:cNvPr>
          <p:cNvSpPr>
            <a:spLocks noGrp="1"/>
          </p:cNvSpPr>
          <p:nvPr>
            <p:ph type="sldNum" sz="quarter" idx="10"/>
          </p:nvPr>
        </p:nvSpPr>
        <p:spPr/>
        <p:txBody>
          <a:bodyPr/>
          <a:lstStyle/>
          <a:p>
            <a:fld id="{7934E7AA-586C-4B13-A389-1429762DA247}" type="slidenum">
              <a:rPr lang="en-US" smtClean="0"/>
              <a:pPr/>
              <a:t>‹#›</a:t>
            </a:fld>
            <a:endParaRPr lang="en-US" dirty="0"/>
          </a:p>
        </p:txBody>
      </p:sp>
      <p:sp>
        <p:nvSpPr>
          <p:cNvPr id="13" name="Picture Placeholder 12"/>
          <p:cNvSpPr>
            <a:spLocks noGrp="1"/>
          </p:cNvSpPr>
          <p:nvPr>
            <p:ph type="pic" sz="quarter" idx="11"/>
          </p:nvPr>
        </p:nvSpPr>
        <p:spPr>
          <a:xfrm>
            <a:off x="0" y="914400"/>
            <a:ext cx="4681538" cy="4502150"/>
          </a:xfrm>
        </p:spPr>
        <p:txBody>
          <a:bodyPr/>
          <a:lstStyle>
            <a:lvl1pPr>
              <a:defRPr>
                <a:solidFill>
                  <a:schemeClr val="bg1"/>
                </a:solidFill>
              </a:defRPr>
            </a:lvl1pPr>
          </a:lstStyle>
          <a:p>
            <a:endParaRPr lang="en-US" dirty="0"/>
          </a:p>
        </p:txBody>
      </p:sp>
    </p:spTree>
    <p:extLst>
      <p:ext uri="{BB962C8B-B14F-4D97-AF65-F5344CB8AC3E}">
        <p14:creationId xmlns:p14="http://schemas.microsoft.com/office/powerpoint/2010/main" val="295370988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End Slide Option 1">
    <p:spTree>
      <p:nvGrpSpPr>
        <p:cNvPr id="1" name=""/>
        <p:cNvGrpSpPr/>
        <p:nvPr/>
      </p:nvGrpSpPr>
      <p:grpSpPr>
        <a:xfrm>
          <a:off x="0" y="0"/>
          <a:ext cx="0" cy="0"/>
          <a:chOff x="0" y="0"/>
          <a:chExt cx="0" cy="0"/>
        </a:xfrm>
      </p:grpSpPr>
      <p:sp>
        <p:nvSpPr>
          <p:cNvPr id="4" name="Rectangle 3" descr="&quot;&quot;"/>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descr="&quot;&quot;"/>
          <p:cNvSpPr/>
          <p:nvPr userDrawn="1"/>
        </p:nvSpPr>
        <p:spPr>
          <a:xfrm>
            <a:off x="467139" y="1003852"/>
            <a:ext cx="5267739" cy="5257800"/>
          </a:xfrm>
          <a:prstGeom prst="rect">
            <a:avLst/>
          </a:prstGeom>
          <a:solidFill>
            <a:srgbClr val="FFB6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 name="Picture Placeholder 7"/>
          <p:cNvSpPr>
            <a:spLocks noGrp="1"/>
          </p:cNvSpPr>
          <p:nvPr>
            <p:ph type="pic" sz="quarter" idx="11"/>
          </p:nvPr>
        </p:nvSpPr>
        <p:spPr>
          <a:xfrm>
            <a:off x="0" y="560388"/>
            <a:ext cx="5267325" cy="5278437"/>
          </a:xfrm>
        </p:spPr>
        <p:txBody>
          <a:bodyPr/>
          <a:lstStyle>
            <a:lvl1pPr>
              <a:defRPr>
                <a:solidFill>
                  <a:schemeClr val="bg1"/>
                </a:solidFill>
              </a:defRPr>
            </a:lvl1pPr>
          </a:lstStyle>
          <a:p>
            <a:endParaRPr lang="en-US"/>
          </a:p>
        </p:txBody>
      </p:sp>
      <p:pic>
        <p:nvPicPr>
          <p:cNvPr id="9" name="Logo" descr="California Community College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90396" y="1219752"/>
            <a:ext cx="3146086" cy="1188720"/>
          </a:xfrm>
          <a:prstGeom prst="rect">
            <a:avLst/>
          </a:prstGeom>
        </p:spPr>
      </p:pic>
      <p:sp>
        <p:nvSpPr>
          <p:cNvPr id="10" name="Thank You"/>
          <p:cNvSpPr txBox="1"/>
          <p:nvPr userDrawn="1"/>
        </p:nvSpPr>
        <p:spPr>
          <a:xfrm>
            <a:off x="5734878" y="2805043"/>
            <a:ext cx="6457122" cy="707886"/>
          </a:xfrm>
          <a:prstGeom prst="rect">
            <a:avLst/>
          </a:prstGeom>
          <a:noFill/>
        </p:spPr>
        <p:txBody>
          <a:bodyPr wrap="square" rtlCol="0">
            <a:spAutoFit/>
          </a:bodyPr>
          <a:lstStyle/>
          <a:p>
            <a:pPr algn="ctr"/>
            <a:r>
              <a:rPr lang="en-US" sz="4000" b="0" dirty="0">
                <a:solidFill>
                  <a:schemeClr val="bg1"/>
                </a:solidFill>
              </a:rPr>
              <a:t>Thank you!</a:t>
            </a:r>
          </a:p>
        </p:txBody>
      </p:sp>
      <p:sp>
        <p:nvSpPr>
          <p:cNvPr id="12" name="Content Placeholder 11"/>
          <p:cNvSpPr>
            <a:spLocks noGrp="1"/>
          </p:cNvSpPr>
          <p:nvPr>
            <p:ph sz="quarter" idx="12"/>
          </p:nvPr>
        </p:nvSpPr>
        <p:spPr>
          <a:xfrm>
            <a:off x="5735638" y="3956392"/>
            <a:ext cx="6456362" cy="1427855"/>
          </a:xfrm>
        </p:spPr>
        <p:txBody>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lvl4pPr>
            <a:lvl5pPr marL="1828800" indent="0" algn="ctr">
              <a:buNone/>
              <a:defRPr/>
            </a:lvl5pPr>
          </a:lstStyle>
          <a:p>
            <a:pPr lvl="0"/>
            <a:r>
              <a:rPr lang="en-US" dirty="0"/>
              <a:t>Edit Master text styles</a:t>
            </a:r>
          </a:p>
          <a:p>
            <a:pPr lvl="1"/>
            <a:r>
              <a:rPr lang="en-US" dirty="0"/>
              <a:t>Second level</a:t>
            </a:r>
          </a:p>
          <a:p>
            <a:pPr lvl="2"/>
            <a:r>
              <a:rPr lang="en-US" dirty="0"/>
              <a:t>Third level</a:t>
            </a:r>
          </a:p>
        </p:txBody>
      </p:sp>
      <p:sp>
        <p:nvSpPr>
          <p:cNvPr id="13" name="Web Address"/>
          <p:cNvSpPr txBox="1"/>
          <p:nvPr userDrawn="1"/>
        </p:nvSpPr>
        <p:spPr>
          <a:xfrm>
            <a:off x="5735638" y="5765800"/>
            <a:ext cx="6557962" cy="368300"/>
          </a:xfrm>
          <a:prstGeom prst="rect">
            <a:avLst/>
          </a:prstGeom>
          <a:noFill/>
        </p:spPr>
        <p:txBody>
          <a:bodyPr wrap="square" lIns="685800" rIns="685800" rtlCol="0">
            <a:spAutoFit/>
          </a:bodyPr>
          <a:lstStyle/>
          <a:p>
            <a:pPr algn="ctr"/>
            <a:r>
              <a:rPr lang="en-US" dirty="0">
                <a:solidFill>
                  <a:schemeClr val="bg1"/>
                </a:solidFill>
              </a:rPr>
              <a:t>www.cccco.edu</a:t>
            </a:r>
          </a:p>
        </p:txBody>
      </p:sp>
      <p:sp>
        <p:nvSpPr>
          <p:cNvPr id="3" name="Slide Number Placeholder 2"/>
          <p:cNvSpPr>
            <a:spLocks noGrp="1"/>
          </p:cNvSpPr>
          <p:nvPr>
            <p:ph type="sldNum" sz="quarter" idx="10"/>
          </p:nvPr>
        </p:nvSpPr>
        <p:spPr/>
        <p:txBody>
          <a:bodyPr/>
          <a:lstStyle/>
          <a:p>
            <a:fld id="{7934E7AA-586C-4B13-A389-1429762DA247}" type="slidenum">
              <a:rPr lang="en-US" smtClean="0"/>
              <a:pPr/>
              <a:t>‹#›</a:t>
            </a:fld>
            <a:endParaRPr lang="en-US" dirty="0"/>
          </a:p>
        </p:txBody>
      </p:sp>
    </p:spTree>
    <p:extLst>
      <p:ext uri="{BB962C8B-B14F-4D97-AF65-F5344CB8AC3E}">
        <p14:creationId xmlns:p14="http://schemas.microsoft.com/office/powerpoint/2010/main" val="26893546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C2909F9-20DD-4BD6-99A8-0BFC1ED669C5}"/>
              </a:ext>
            </a:extLst>
          </p:cNvPr>
          <p:cNvSpPr>
            <a:spLocks noGrp="1"/>
          </p:cNvSpPr>
          <p:nvPr>
            <p:ph type="ctrTitle"/>
          </p:nvPr>
        </p:nvSpPr>
        <p:spPr>
          <a:xfrm>
            <a:off x="1524000" y="2764465"/>
            <a:ext cx="9144000" cy="786809"/>
          </a:xfrm>
        </p:spPr>
        <p:txBody>
          <a:bodyPr anchor="b">
            <a:normAutofit/>
          </a:bodyPr>
          <a:lstStyle>
            <a:lvl1pPr algn="l">
              <a:defRPr sz="4800"/>
            </a:lvl1pPr>
          </a:lstStyle>
          <a:p>
            <a:r>
              <a:rPr lang="en-US" dirty="0"/>
              <a:t>Click to edit Master title style</a:t>
            </a:r>
          </a:p>
        </p:txBody>
      </p:sp>
      <p:sp>
        <p:nvSpPr>
          <p:cNvPr id="8" name="Subtitle 2">
            <a:extLst>
              <a:ext uri="{FF2B5EF4-FFF2-40B4-BE49-F238E27FC236}">
                <a16:creationId xmlns:a16="http://schemas.microsoft.com/office/drawing/2014/main" id="{3D382415-6ABB-4402-9BED-B55896826984}"/>
              </a:ext>
            </a:extLst>
          </p:cNvPr>
          <p:cNvSpPr>
            <a:spLocks noGrp="1"/>
          </p:cNvSpPr>
          <p:nvPr>
            <p:ph type="subTitle" idx="1"/>
          </p:nvPr>
        </p:nvSpPr>
        <p:spPr>
          <a:xfrm>
            <a:off x="1524000" y="2235754"/>
            <a:ext cx="9144000" cy="480864"/>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Slide Number Placeholder 1">
            <a:extLst>
              <a:ext uri="{FF2B5EF4-FFF2-40B4-BE49-F238E27FC236}">
                <a16:creationId xmlns:a16="http://schemas.microsoft.com/office/drawing/2014/main" id="{791005AC-AACC-432D-B1F1-04545C6744DC}"/>
              </a:ext>
            </a:extLst>
          </p:cNvPr>
          <p:cNvSpPr>
            <a:spLocks noGrp="1"/>
          </p:cNvSpPr>
          <p:nvPr>
            <p:ph type="sldNum" sz="quarter" idx="10"/>
          </p:nvPr>
        </p:nvSpPr>
        <p:spPr/>
        <p:txBody>
          <a:bodyPr/>
          <a:lstStyle/>
          <a:p>
            <a:fld id="{8F2C6A05-D8D1-44C9-878E-EDE3FC43A0E0}" type="slidenum">
              <a:rPr lang="en-US" smtClean="0"/>
              <a:pPr/>
              <a:t>‹#›</a:t>
            </a:fld>
            <a:endParaRPr lang="en-US" dirty="0"/>
          </a:p>
        </p:txBody>
      </p:sp>
    </p:spTree>
    <p:extLst>
      <p:ext uri="{BB962C8B-B14F-4D97-AF65-F5344CB8AC3E}">
        <p14:creationId xmlns:p14="http://schemas.microsoft.com/office/powerpoint/2010/main" val="17431502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FAF8D16-D80A-4CB6-B9F9-B6F5D66BF107}"/>
              </a:ext>
            </a:extLst>
          </p:cNvPr>
          <p:cNvSpPr>
            <a:spLocks noGrp="1"/>
          </p:cNvSpPr>
          <p:nvPr>
            <p:ph type="title"/>
          </p:nvPr>
        </p:nvSpPr>
        <p:spPr>
          <a:xfrm>
            <a:off x="838200" y="365125"/>
            <a:ext cx="10515600" cy="1325563"/>
          </a:xfrm>
        </p:spPr>
        <p:txBody>
          <a:bodyPr/>
          <a:lstStyle/>
          <a:p>
            <a:r>
              <a:rPr lang="en-US" dirty="0"/>
              <a:t>Click to edit Master title style</a:t>
            </a:r>
          </a:p>
        </p:txBody>
      </p:sp>
      <p:sp>
        <p:nvSpPr>
          <p:cNvPr id="8" name="Content Placeholder 2">
            <a:extLst>
              <a:ext uri="{FF2B5EF4-FFF2-40B4-BE49-F238E27FC236}">
                <a16:creationId xmlns:a16="http://schemas.microsoft.com/office/drawing/2014/main" id="{F3552B30-7A45-4576-934E-9AE654092202}"/>
              </a:ext>
            </a:extLst>
          </p:cNvPr>
          <p:cNvSpPr>
            <a:spLocks noGrp="1"/>
          </p:cNvSpPr>
          <p:nvPr>
            <p:ph idx="1"/>
          </p:nvPr>
        </p:nvSpPr>
        <p:spPr>
          <a:xfrm>
            <a:off x="838200" y="1825625"/>
            <a:ext cx="10515600" cy="300155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0263B3F2-D259-4B2D-B1A2-380B31158D19}"/>
              </a:ext>
            </a:extLst>
          </p:cNvPr>
          <p:cNvSpPr>
            <a:spLocks noGrp="1"/>
          </p:cNvSpPr>
          <p:nvPr>
            <p:ph type="sldNum" sz="quarter" idx="10"/>
          </p:nvPr>
        </p:nvSpPr>
        <p:spPr/>
        <p:txBody>
          <a:bodyPr/>
          <a:lstStyle/>
          <a:p>
            <a:fld id="{8F2C6A05-D8D1-44C9-878E-EDE3FC43A0E0}" type="slidenum">
              <a:rPr lang="en-US" smtClean="0"/>
              <a:pPr/>
              <a:t>‹#›</a:t>
            </a:fld>
            <a:endParaRPr lang="en-US" dirty="0"/>
          </a:p>
        </p:txBody>
      </p:sp>
    </p:spTree>
    <p:extLst>
      <p:ext uri="{BB962C8B-B14F-4D97-AF65-F5344CB8AC3E}">
        <p14:creationId xmlns:p14="http://schemas.microsoft.com/office/powerpoint/2010/main" val="27171278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C44B8D1-9F6F-4014-8445-0B4C490095B5}"/>
              </a:ext>
            </a:extLst>
          </p:cNvPr>
          <p:cNvSpPr>
            <a:spLocks noGrp="1"/>
          </p:cNvSpPr>
          <p:nvPr>
            <p:ph type="title"/>
          </p:nvPr>
        </p:nvSpPr>
        <p:spPr>
          <a:xfrm>
            <a:off x="838200" y="365125"/>
            <a:ext cx="10515600" cy="1325563"/>
          </a:xfrm>
        </p:spPr>
        <p:txBody>
          <a:bodyPr/>
          <a:lstStyle/>
          <a:p>
            <a:r>
              <a:rPr lang="en-US" dirty="0"/>
              <a:t>Click to edit Master title style</a:t>
            </a:r>
          </a:p>
        </p:txBody>
      </p:sp>
      <p:sp>
        <p:nvSpPr>
          <p:cNvPr id="8" name="Content Placeholder 2">
            <a:extLst>
              <a:ext uri="{FF2B5EF4-FFF2-40B4-BE49-F238E27FC236}">
                <a16:creationId xmlns:a16="http://schemas.microsoft.com/office/drawing/2014/main" id="{10918B54-B165-4755-BE7A-A085C769E1B7}"/>
              </a:ext>
            </a:extLst>
          </p:cNvPr>
          <p:cNvSpPr>
            <a:spLocks noGrp="1"/>
          </p:cNvSpPr>
          <p:nvPr>
            <p:ph sz="half" idx="1"/>
          </p:nvPr>
        </p:nvSpPr>
        <p:spPr>
          <a:xfrm>
            <a:off x="838200" y="1825625"/>
            <a:ext cx="5181600" cy="350660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a:extLst>
              <a:ext uri="{FF2B5EF4-FFF2-40B4-BE49-F238E27FC236}">
                <a16:creationId xmlns:a16="http://schemas.microsoft.com/office/drawing/2014/main" id="{7B1392F9-35D6-4CD5-AEA0-91273D3F4A3C}"/>
              </a:ext>
            </a:extLst>
          </p:cNvPr>
          <p:cNvSpPr>
            <a:spLocks noGrp="1"/>
          </p:cNvSpPr>
          <p:nvPr>
            <p:ph sz="half" idx="10"/>
          </p:nvPr>
        </p:nvSpPr>
        <p:spPr>
          <a:xfrm>
            <a:off x="6172202" y="1825625"/>
            <a:ext cx="5181600" cy="350660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BEB0654F-0269-494C-98F0-3283A29ACA37}"/>
              </a:ext>
            </a:extLst>
          </p:cNvPr>
          <p:cNvSpPr>
            <a:spLocks noGrp="1"/>
          </p:cNvSpPr>
          <p:nvPr>
            <p:ph type="sldNum" sz="quarter" idx="11"/>
          </p:nvPr>
        </p:nvSpPr>
        <p:spPr/>
        <p:txBody>
          <a:bodyPr/>
          <a:lstStyle/>
          <a:p>
            <a:fld id="{8F2C6A05-D8D1-44C9-878E-EDE3FC43A0E0}" type="slidenum">
              <a:rPr lang="en-US" smtClean="0"/>
              <a:pPr/>
              <a:t>‹#›</a:t>
            </a:fld>
            <a:endParaRPr lang="en-US" dirty="0"/>
          </a:p>
        </p:txBody>
      </p:sp>
    </p:spTree>
    <p:extLst>
      <p:ext uri="{BB962C8B-B14F-4D97-AF65-F5344CB8AC3E}">
        <p14:creationId xmlns:p14="http://schemas.microsoft.com/office/powerpoint/2010/main" val="12472198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2698555-9940-4EB7-A686-C22E91CD551B}"/>
              </a:ext>
            </a:extLst>
          </p:cNvPr>
          <p:cNvSpPr>
            <a:spLocks noGrp="1"/>
          </p:cNvSpPr>
          <p:nvPr>
            <p:ph type="title"/>
          </p:nvPr>
        </p:nvSpPr>
        <p:spPr>
          <a:xfrm>
            <a:off x="839788" y="352425"/>
            <a:ext cx="10515600" cy="1325563"/>
          </a:xfrm>
        </p:spPr>
        <p:txBody>
          <a:bodyPr/>
          <a:lstStyle/>
          <a:p>
            <a:r>
              <a:rPr lang="en-US" dirty="0"/>
              <a:t>Click to edit Master title style</a:t>
            </a:r>
          </a:p>
        </p:txBody>
      </p:sp>
      <p:sp>
        <p:nvSpPr>
          <p:cNvPr id="9" name="Text Placeholder 2">
            <a:extLst>
              <a:ext uri="{FF2B5EF4-FFF2-40B4-BE49-F238E27FC236}">
                <a16:creationId xmlns:a16="http://schemas.microsoft.com/office/drawing/2014/main" id="{38E60D12-30DB-446D-BF31-F167948B875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0" name="Content Placeholder 3">
            <a:extLst>
              <a:ext uri="{FF2B5EF4-FFF2-40B4-BE49-F238E27FC236}">
                <a16:creationId xmlns:a16="http://schemas.microsoft.com/office/drawing/2014/main" id="{2DDF733E-E00C-437A-AE0A-8E8E5BA5920E}"/>
              </a:ext>
            </a:extLst>
          </p:cNvPr>
          <p:cNvSpPr>
            <a:spLocks noGrp="1"/>
          </p:cNvSpPr>
          <p:nvPr>
            <p:ph sz="half" idx="2"/>
          </p:nvPr>
        </p:nvSpPr>
        <p:spPr>
          <a:xfrm>
            <a:off x="839788" y="2505075"/>
            <a:ext cx="5157787" cy="285905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a:extLst>
              <a:ext uri="{FF2B5EF4-FFF2-40B4-BE49-F238E27FC236}">
                <a16:creationId xmlns:a16="http://schemas.microsoft.com/office/drawing/2014/main" id="{3F948005-17BB-46D3-9677-3766F07861A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2" name="Content Placeholder 5">
            <a:extLst>
              <a:ext uri="{FF2B5EF4-FFF2-40B4-BE49-F238E27FC236}">
                <a16:creationId xmlns:a16="http://schemas.microsoft.com/office/drawing/2014/main" id="{0B581D24-290F-4074-9A3E-B9BCD09620AC}"/>
              </a:ext>
            </a:extLst>
          </p:cNvPr>
          <p:cNvSpPr>
            <a:spLocks noGrp="1"/>
          </p:cNvSpPr>
          <p:nvPr>
            <p:ph sz="quarter" idx="4"/>
          </p:nvPr>
        </p:nvSpPr>
        <p:spPr>
          <a:xfrm>
            <a:off x="6172200" y="2505075"/>
            <a:ext cx="5183188" cy="285905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9F9D9922-A659-469D-B4D9-A7EA98553930}"/>
              </a:ext>
            </a:extLst>
          </p:cNvPr>
          <p:cNvSpPr>
            <a:spLocks noGrp="1"/>
          </p:cNvSpPr>
          <p:nvPr>
            <p:ph type="sldNum" sz="quarter" idx="10"/>
          </p:nvPr>
        </p:nvSpPr>
        <p:spPr/>
        <p:txBody>
          <a:bodyPr/>
          <a:lstStyle/>
          <a:p>
            <a:fld id="{8F2C6A05-D8D1-44C9-878E-EDE3FC43A0E0}" type="slidenum">
              <a:rPr lang="en-US" smtClean="0"/>
              <a:pPr/>
              <a:t>‹#›</a:t>
            </a:fld>
            <a:endParaRPr lang="en-US" dirty="0"/>
          </a:p>
        </p:txBody>
      </p:sp>
    </p:spTree>
    <p:extLst>
      <p:ext uri="{BB962C8B-B14F-4D97-AF65-F5344CB8AC3E}">
        <p14:creationId xmlns:p14="http://schemas.microsoft.com/office/powerpoint/2010/main" val="1742110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6" name="Graphic 10" descr="&quot;&quot;">
            <a:extLst>
              <a:ext uri="{FF2B5EF4-FFF2-40B4-BE49-F238E27FC236}">
                <a16:creationId xmlns:a16="http://schemas.microsoft.com/office/drawing/2014/main" id="{889376D1-4608-4787-BE58-B2E914F26CB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12879" b="7360"/>
          <a:stretch/>
        </p:blipFill>
        <p:spPr>
          <a:xfrm>
            <a:off x="7810500" y="1041748"/>
            <a:ext cx="4381500" cy="4659045"/>
          </a:xfrm>
          <a:prstGeom prst="rect">
            <a:avLst/>
          </a:prstGeom>
        </p:spPr>
      </p:pic>
      <p:sp>
        <p:nvSpPr>
          <p:cNvPr id="4" name="Title 1">
            <a:extLst>
              <a:ext uri="{FF2B5EF4-FFF2-40B4-BE49-F238E27FC236}">
                <a16:creationId xmlns:a16="http://schemas.microsoft.com/office/drawing/2014/main" id="{55D06E9A-B34F-4B71-A6B8-D8968C12E8E9}"/>
              </a:ext>
            </a:extLst>
          </p:cNvPr>
          <p:cNvSpPr>
            <a:spLocks noGrp="1"/>
          </p:cNvSpPr>
          <p:nvPr>
            <p:ph type="title"/>
          </p:nvPr>
        </p:nvSpPr>
        <p:spPr>
          <a:xfrm>
            <a:off x="838200" y="365125"/>
            <a:ext cx="10515600" cy="1325563"/>
          </a:xfrm>
          <a:prstGeom prst="rect">
            <a:avLst/>
          </a:prstGeom>
        </p:spPr>
        <p:txBody>
          <a:bodyPr anchor="ctr"/>
          <a:lstStyle/>
          <a:p>
            <a:r>
              <a:rPr lang="en-US"/>
              <a:t>Click to edit Master title style</a:t>
            </a:r>
            <a:endParaRPr lang="en-US" dirty="0"/>
          </a:p>
        </p:txBody>
      </p:sp>
      <p:sp>
        <p:nvSpPr>
          <p:cNvPr id="5" name="Content Placeholder 2">
            <a:extLst>
              <a:ext uri="{FF2B5EF4-FFF2-40B4-BE49-F238E27FC236}">
                <a16:creationId xmlns:a16="http://schemas.microsoft.com/office/drawing/2014/main" id="{CCF4C9AC-4235-4209-A24C-8BA29A66FCA3}"/>
              </a:ext>
            </a:extLst>
          </p:cNvPr>
          <p:cNvSpPr>
            <a:spLocks noGrp="1"/>
          </p:cNvSpPr>
          <p:nvPr>
            <p:ph idx="1"/>
          </p:nvPr>
        </p:nvSpPr>
        <p:spPr>
          <a:xfrm>
            <a:off x="838200" y="1825625"/>
            <a:ext cx="10515600" cy="36545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Slide Number Placeholder 2"/>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34E7AA-586C-4B13-A389-1429762DA247}" type="slidenum">
              <a:rPr kumimoji="0" lang="en-US" sz="1200" b="0" i="0" u="none" strike="noStrike" kern="1200" cap="none" spc="0" normalizeH="0" baseline="0" noProof="0" smtClean="0">
                <a:ln>
                  <a:noFill/>
                </a:ln>
                <a:solidFill>
                  <a:srgbClr val="53575A"/>
                </a:solidFill>
                <a:effectLst/>
                <a:uLnTx/>
                <a:uFillTx/>
                <a:latin typeface="Source Sans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53575A"/>
              </a:solidFill>
              <a:effectLst/>
              <a:uLnTx/>
              <a:uFillTx/>
              <a:latin typeface="Source Sans Pro"/>
              <a:ea typeface="+mn-ea"/>
              <a:cs typeface="+mn-cs"/>
            </a:endParaRPr>
          </a:p>
        </p:txBody>
      </p:sp>
    </p:spTree>
    <p:extLst>
      <p:ext uri="{BB962C8B-B14F-4D97-AF65-F5344CB8AC3E}">
        <p14:creationId xmlns:p14="http://schemas.microsoft.com/office/powerpoint/2010/main" val="36430809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58E34A77-37BB-4BF3-9D7A-79AB5E751882}"/>
              </a:ext>
            </a:extLst>
          </p:cNvPr>
          <p:cNvSpPr>
            <a:spLocks noGrp="1"/>
          </p:cNvSpPr>
          <p:nvPr>
            <p:ph type="title"/>
          </p:nvPr>
        </p:nvSpPr>
        <p:spPr>
          <a:xfrm>
            <a:off x="838200" y="365125"/>
            <a:ext cx="10515600" cy="1325563"/>
          </a:xfrm>
        </p:spPr>
        <p:txBody>
          <a:bodyPr/>
          <a:lstStyle/>
          <a:p>
            <a:r>
              <a:rPr lang="en-US" dirty="0"/>
              <a:t>Click to edit Master title style</a:t>
            </a:r>
          </a:p>
        </p:txBody>
      </p:sp>
      <p:sp>
        <p:nvSpPr>
          <p:cNvPr id="12" name="Text Placeholder 8">
            <a:extLst>
              <a:ext uri="{FF2B5EF4-FFF2-40B4-BE49-F238E27FC236}">
                <a16:creationId xmlns:a16="http://schemas.microsoft.com/office/drawing/2014/main" id="{35BDC6FA-B1CD-4FC6-9888-E66EDED929DC}"/>
              </a:ext>
            </a:extLst>
          </p:cNvPr>
          <p:cNvSpPr>
            <a:spLocks noGrp="1"/>
          </p:cNvSpPr>
          <p:nvPr>
            <p:ph type="body" sz="quarter" idx="11"/>
          </p:nvPr>
        </p:nvSpPr>
        <p:spPr>
          <a:xfrm>
            <a:off x="838200" y="1849438"/>
            <a:ext cx="4578350" cy="33020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6">
            <a:extLst>
              <a:ext uri="{FF2B5EF4-FFF2-40B4-BE49-F238E27FC236}">
                <a16:creationId xmlns:a16="http://schemas.microsoft.com/office/drawing/2014/main" id="{7EE699DF-587B-4810-B56E-EA154F0E8B8B}"/>
              </a:ext>
            </a:extLst>
          </p:cNvPr>
          <p:cNvSpPr>
            <a:spLocks noGrp="1"/>
          </p:cNvSpPr>
          <p:nvPr>
            <p:ph type="pic" sz="quarter" idx="10"/>
          </p:nvPr>
        </p:nvSpPr>
        <p:spPr>
          <a:xfrm>
            <a:off x="5608638" y="1849438"/>
            <a:ext cx="6583362" cy="3302000"/>
          </a:xfrm>
        </p:spPr>
        <p:txBody>
          <a:bodyPr/>
          <a:lstStyle/>
          <a:p>
            <a:endParaRPr lang="en-US"/>
          </a:p>
        </p:txBody>
      </p:sp>
      <p:sp>
        <p:nvSpPr>
          <p:cNvPr id="2" name="Slide Number Placeholder 1">
            <a:extLst>
              <a:ext uri="{FF2B5EF4-FFF2-40B4-BE49-F238E27FC236}">
                <a16:creationId xmlns:a16="http://schemas.microsoft.com/office/drawing/2014/main" id="{D7B03234-8F25-429B-82D9-DECDB3540695}"/>
              </a:ext>
            </a:extLst>
          </p:cNvPr>
          <p:cNvSpPr>
            <a:spLocks noGrp="1"/>
          </p:cNvSpPr>
          <p:nvPr>
            <p:ph type="sldNum" sz="quarter" idx="12"/>
          </p:nvPr>
        </p:nvSpPr>
        <p:spPr/>
        <p:txBody>
          <a:bodyPr/>
          <a:lstStyle/>
          <a:p>
            <a:fld id="{8F2C6A05-D8D1-44C9-878E-EDE3FC43A0E0}" type="slidenum">
              <a:rPr lang="en-US" smtClean="0"/>
              <a:pPr/>
              <a:t>‹#›</a:t>
            </a:fld>
            <a:endParaRPr lang="en-US" dirty="0"/>
          </a:p>
        </p:txBody>
      </p:sp>
    </p:spTree>
    <p:extLst>
      <p:ext uri="{BB962C8B-B14F-4D97-AF65-F5344CB8AC3E}">
        <p14:creationId xmlns:p14="http://schemas.microsoft.com/office/powerpoint/2010/main" val="13816723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DA60F77-6D5A-45B4-90B8-214D7BA6610C}"/>
              </a:ext>
            </a:extLst>
          </p:cNvPr>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7" name="Content Placeholder 2">
            <a:extLst>
              <a:ext uri="{FF2B5EF4-FFF2-40B4-BE49-F238E27FC236}">
                <a16:creationId xmlns:a16="http://schemas.microsoft.com/office/drawing/2014/main" id="{E7BDAC51-C64A-4C06-9E86-38C7AC565BDA}"/>
              </a:ext>
            </a:extLst>
          </p:cNvPr>
          <p:cNvSpPr>
            <a:spLocks noGrp="1"/>
          </p:cNvSpPr>
          <p:nvPr>
            <p:ph idx="1"/>
          </p:nvPr>
        </p:nvSpPr>
        <p:spPr>
          <a:xfrm>
            <a:off x="5183188" y="987426"/>
            <a:ext cx="6172200" cy="443201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3">
            <a:extLst>
              <a:ext uri="{FF2B5EF4-FFF2-40B4-BE49-F238E27FC236}">
                <a16:creationId xmlns:a16="http://schemas.microsoft.com/office/drawing/2014/main" id="{167B2790-AA41-4571-A12E-1364A4BF8124}"/>
              </a:ext>
            </a:extLst>
          </p:cNvPr>
          <p:cNvSpPr>
            <a:spLocks noGrp="1"/>
          </p:cNvSpPr>
          <p:nvPr>
            <p:ph type="body" sz="half" idx="2"/>
          </p:nvPr>
        </p:nvSpPr>
        <p:spPr>
          <a:xfrm>
            <a:off x="839788" y="2057400"/>
            <a:ext cx="3932237" cy="34662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2" name="Slide Number Placeholder 1">
            <a:extLst>
              <a:ext uri="{FF2B5EF4-FFF2-40B4-BE49-F238E27FC236}">
                <a16:creationId xmlns:a16="http://schemas.microsoft.com/office/drawing/2014/main" id="{8F8FCDCD-F128-49F2-8AEC-E85E67432952}"/>
              </a:ext>
            </a:extLst>
          </p:cNvPr>
          <p:cNvSpPr>
            <a:spLocks noGrp="1"/>
          </p:cNvSpPr>
          <p:nvPr>
            <p:ph type="sldNum" sz="quarter" idx="10"/>
          </p:nvPr>
        </p:nvSpPr>
        <p:spPr/>
        <p:txBody>
          <a:bodyPr/>
          <a:lstStyle/>
          <a:p>
            <a:fld id="{8F2C6A05-D8D1-44C9-878E-EDE3FC43A0E0}" type="slidenum">
              <a:rPr lang="en-US" smtClean="0"/>
              <a:pPr/>
              <a:t>‹#›</a:t>
            </a:fld>
            <a:endParaRPr lang="en-US" dirty="0"/>
          </a:p>
        </p:txBody>
      </p:sp>
    </p:spTree>
    <p:extLst>
      <p:ext uri="{BB962C8B-B14F-4D97-AF65-F5344CB8AC3E}">
        <p14:creationId xmlns:p14="http://schemas.microsoft.com/office/powerpoint/2010/main" val="6217646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2019883-9167-4C57-A1E0-36FFCB97F18C}"/>
              </a:ext>
            </a:extLst>
          </p:cNvPr>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6" name="Picture Placeholder 2">
            <a:extLst>
              <a:ext uri="{FF2B5EF4-FFF2-40B4-BE49-F238E27FC236}">
                <a16:creationId xmlns:a16="http://schemas.microsoft.com/office/drawing/2014/main" id="{3A94749B-B34F-42CE-A1B2-905A20F19C1D}"/>
              </a:ext>
            </a:extLst>
          </p:cNvPr>
          <p:cNvSpPr>
            <a:spLocks noGrp="1"/>
          </p:cNvSpPr>
          <p:nvPr>
            <p:ph type="pic" idx="1"/>
          </p:nvPr>
        </p:nvSpPr>
        <p:spPr>
          <a:xfrm>
            <a:off x="5183188" y="987425"/>
            <a:ext cx="7008812" cy="471162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7" name="Text Placeholder 3">
            <a:extLst>
              <a:ext uri="{FF2B5EF4-FFF2-40B4-BE49-F238E27FC236}">
                <a16:creationId xmlns:a16="http://schemas.microsoft.com/office/drawing/2014/main" id="{5855D150-BFCA-4FE7-A79C-2CA3A61C2421}"/>
              </a:ext>
            </a:extLst>
          </p:cNvPr>
          <p:cNvSpPr>
            <a:spLocks noGrp="1"/>
          </p:cNvSpPr>
          <p:nvPr>
            <p:ph type="body" sz="half" idx="2"/>
          </p:nvPr>
        </p:nvSpPr>
        <p:spPr>
          <a:xfrm>
            <a:off x="839788" y="2057400"/>
            <a:ext cx="3932237" cy="336520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2" name="Slide Number Placeholder 1">
            <a:extLst>
              <a:ext uri="{FF2B5EF4-FFF2-40B4-BE49-F238E27FC236}">
                <a16:creationId xmlns:a16="http://schemas.microsoft.com/office/drawing/2014/main" id="{51912D31-7980-43CE-B6C6-D027AE727DA6}"/>
              </a:ext>
            </a:extLst>
          </p:cNvPr>
          <p:cNvSpPr>
            <a:spLocks noGrp="1"/>
          </p:cNvSpPr>
          <p:nvPr>
            <p:ph type="sldNum" sz="quarter" idx="10"/>
          </p:nvPr>
        </p:nvSpPr>
        <p:spPr/>
        <p:txBody>
          <a:bodyPr/>
          <a:lstStyle/>
          <a:p>
            <a:fld id="{8F2C6A05-D8D1-44C9-878E-EDE3FC43A0E0}" type="slidenum">
              <a:rPr lang="en-US" smtClean="0"/>
              <a:pPr/>
              <a:t>‹#›</a:t>
            </a:fld>
            <a:endParaRPr lang="en-US" dirty="0"/>
          </a:p>
        </p:txBody>
      </p:sp>
    </p:spTree>
    <p:extLst>
      <p:ext uri="{BB962C8B-B14F-4D97-AF65-F5344CB8AC3E}">
        <p14:creationId xmlns:p14="http://schemas.microsoft.com/office/powerpoint/2010/main" val="1435307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No Symbol)">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5D06E9A-B34F-4B71-A6B8-D8968C12E8E9}"/>
              </a:ext>
            </a:extLst>
          </p:cNvPr>
          <p:cNvSpPr>
            <a:spLocks noGrp="1"/>
          </p:cNvSpPr>
          <p:nvPr>
            <p:ph type="title"/>
          </p:nvPr>
        </p:nvSpPr>
        <p:spPr>
          <a:xfrm>
            <a:off x="838200" y="365125"/>
            <a:ext cx="10515600" cy="1325563"/>
          </a:xfrm>
          <a:prstGeom prst="rect">
            <a:avLst/>
          </a:prstGeom>
        </p:spPr>
        <p:txBody>
          <a:bodyPr anchor="ctr"/>
          <a:lstStyle/>
          <a:p>
            <a:r>
              <a:rPr lang="en-US"/>
              <a:t>Click to edit Master title style</a:t>
            </a:r>
            <a:endParaRPr lang="en-US" dirty="0"/>
          </a:p>
        </p:txBody>
      </p:sp>
      <p:sp>
        <p:nvSpPr>
          <p:cNvPr id="5" name="Content Placeholder 2">
            <a:extLst>
              <a:ext uri="{FF2B5EF4-FFF2-40B4-BE49-F238E27FC236}">
                <a16:creationId xmlns:a16="http://schemas.microsoft.com/office/drawing/2014/main" id="{CCF4C9AC-4235-4209-A24C-8BA29A66FCA3}"/>
              </a:ext>
            </a:extLst>
          </p:cNvPr>
          <p:cNvSpPr>
            <a:spLocks noGrp="1"/>
          </p:cNvSpPr>
          <p:nvPr>
            <p:ph idx="1"/>
          </p:nvPr>
        </p:nvSpPr>
        <p:spPr>
          <a:xfrm>
            <a:off x="838200" y="1825625"/>
            <a:ext cx="10515600" cy="36545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Slide Number Placeholder 2"/>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34E7AA-586C-4B13-A389-1429762DA247}" type="slidenum">
              <a:rPr kumimoji="0" lang="en-US" sz="1200" b="0" i="0" u="none" strike="noStrike" kern="1200" cap="none" spc="0" normalizeH="0" baseline="0" noProof="0" smtClean="0">
                <a:ln>
                  <a:noFill/>
                </a:ln>
                <a:solidFill>
                  <a:srgbClr val="53575A"/>
                </a:solidFill>
                <a:effectLst/>
                <a:uLnTx/>
                <a:uFillTx/>
                <a:latin typeface="Source Sans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53575A"/>
              </a:solidFill>
              <a:effectLst/>
              <a:uLnTx/>
              <a:uFillTx/>
              <a:latin typeface="Source Sans Pro"/>
              <a:ea typeface="+mn-ea"/>
              <a:cs typeface="+mn-cs"/>
            </a:endParaRPr>
          </a:p>
        </p:txBody>
      </p:sp>
    </p:spTree>
    <p:extLst>
      <p:ext uri="{BB962C8B-B14F-4D97-AF65-F5344CB8AC3E}">
        <p14:creationId xmlns:p14="http://schemas.microsoft.com/office/powerpoint/2010/main" val="6698174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4" name="Graphic 10" descr="&quot;&quot;">
            <a:extLst>
              <a:ext uri="{FF2B5EF4-FFF2-40B4-BE49-F238E27FC236}">
                <a16:creationId xmlns:a16="http://schemas.microsoft.com/office/drawing/2014/main" id="{889376D1-4608-4787-BE58-B2E914F26CB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12879" b="7360"/>
          <a:stretch/>
        </p:blipFill>
        <p:spPr>
          <a:xfrm>
            <a:off x="7810500" y="1041748"/>
            <a:ext cx="4381500" cy="4659045"/>
          </a:xfrm>
          <a:prstGeom prst="rect">
            <a:avLst/>
          </a:prstGeom>
        </p:spPr>
      </p:pic>
      <p:sp>
        <p:nvSpPr>
          <p:cNvPr id="5" name="Title 1">
            <a:extLst>
              <a:ext uri="{FF2B5EF4-FFF2-40B4-BE49-F238E27FC236}">
                <a16:creationId xmlns:a16="http://schemas.microsoft.com/office/drawing/2014/main" id="{195EA91A-8332-4C79-8136-7F08F76C44D1}"/>
              </a:ext>
            </a:extLst>
          </p:cNvPr>
          <p:cNvSpPr>
            <a:spLocks noGrp="1"/>
          </p:cNvSpPr>
          <p:nvPr>
            <p:ph type="title"/>
          </p:nvPr>
        </p:nvSpPr>
        <p:spPr>
          <a:xfrm>
            <a:off x="838200" y="365125"/>
            <a:ext cx="10515600" cy="1325563"/>
          </a:xfrm>
          <a:prstGeom prst="rect">
            <a:avLst/>
          </a:prstGeom>
        </p:spPr>
        <p:txBody>
          <a:bodyPr anchor="ctr"/>
          <a:lstStyle/>
          <a:p>
            <a:r>
              <a:rPr lang="en-US"/>
              <a:t>Click to edit Master title style</a:t>
            </a:r>
            <a:endParaRPr lang="en-US" dirty="0"/>
          </a:p>
        </p:txBody>
      </p:sp>
      <p:sp>
        <p:nvSpPr>
          <p:cNvPr id="6" name="Content Placeholder 2">
            <a:extLst>
              <a:ext uri="{FF2B5EF4-FFF2-40B4-BE49-F238E27FC236}">
                <a16:creationId xmlns:a16="http://schemas.microsoft.com/office/drawing/2014/main" id="{73D75CB0-1620-4CBC-ADDE-31A28A930E41}"/>
              </a:ext>
            </a:extLst>
          </p:cNvPr>
          <p:cNvSpPr>
            <a:spLocks noGrp="1"/>
          </p:cNvSpPr>
          <p:nvPr>
            <p:ph sz="half" idx="1"/>
          </p:nvPr>
        </p:nvSpPr>
        <p:spPr>
          <a:xfrm>
            <a:off x="838200" y="1825625"/>
            <a:ext cx="5038596" cy="350660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2">
            <a:extLst>
              <a:ext uri="{FF2B5EF4-FFF2-40B4-BE49-F238E27FC236}">
                <a16:creationId xmlns:a16="http://schemas.microsoft.com/office/drawing/2014/main" id="{22AF324E-1F35-4923-847A-B73AFBC314E5}"/>
              </a:ext>
            </a:extLst>
          </p:cNvPr>
          <p:cNvSpPr>
            <a:spLocks noGrp="1"/>
          </p:cNvSpPr>
          <p:nvPr>
            <p:ph sz="half" idx="11"/>
          </p:nvPr>
        </p:nvSpPr>
        <p:spPr>
          <a:xfrm>
            <a:off x="6315205" y="1825625"/>
            <a:ext cx="5038596" cy="350660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Slide Number Placeholder 2"/>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34E7AA-586C-4B13-A389-1429762DA247}" type="slidenum">
              <a:rPr kumimoji="0" lang="en-US" sz="1200" b="0" i="0" u="none" strike="noStrike" kern="1200" cap="none" spc="0" normalizeH="0" baseline="0" noProof="0" smtClean="0">
                <a:ln>
                  <a:noFill/>
                </a:ln>
                <a:solidFill>
                  <a:srgbClr val="53575A"/>
                </a:solidFill>
                <a:effectLst/>
                <a:uLnTx/>
                <a:uFillTx/>
                <a:latin typeface="Source Sans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53575A"/>
              </a:solidFill>
              <a:effectLst/>
              <a:uLnTx/>
              <a:uFillTx/>
              <a:latin typeface="Source Sans Pro"/>
              <a:ea typeface="+mn-ea"/>
              <a:cs typeface="+mn-cs"/>
            </a:endParaRPr>
          </a:p>
        </p:txBody>
      </p:sp>
    </p:spTree>
    <p:extLst>
      <p:ext uri="{BB962C8B-B14F-4D97-AF65-F5344CB8AC3E}">
        <p14:creationId xmlns:p14="http://schemas.microsoft.com/office/powerpoint/2010/main" val="3867448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No Symbol)">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95EA91A-8332-4C79-8136-7F08F76C44D1}"/>
              </a:ext>
            </a:extLst>
          </p:cNvPr>
          <p:cNvSpPr>
            <a:spLocks noGrp="1"/>
          </p:cNvSpPr>
          <p:nvPr>
            <p:ph type="title"/>
          </p:nvPr>
        </p:nvSpPr>
        <p:spPr>
          <a:xfrm>
            <a:off x="838200" y="365125"/>
            <a:ext cx="10515600" cy="1325563"/>
          </a:xfrm>
          <a:prstGeom prst="rect">
            <a:avLst/>
          </a:prstGeom>
        </p:spPr>
        <p:txBody>
          <a:bodyPr anchor="ctr"/>
          <a:lstStyle/>
          <a:p>
            <a:r>
              <a:rPr lang="en-US"/>
              <a:t>Click to edit Master title style</a:t>
            </a:r>
            <a:endParaRPr lang="en-US" dirty="0"/>
          </a:p>
        </p:txBody>
      </p:sp>
      <p:sp>
        <p:nvSpPr>
          <p:cNvPr id="6" name="Content Placeholder 2">
            <a:extLst>
              <a:ext uri="{FF2B5EF4-FFF2-40B4-BE49-F238E27FC236}">
                <a16:creationId xmlns:a16="http://schemas.microsoft.com/office/drawing/2014/main" id="{73D75CB0-1620-4CBC-ADDE-31A28A930E41}"/>
              </a:ext>
            </a:extLst>
          </p:cNvPr>
          <p:cNvSpPr>
            <a:spLocks noGrp="1"/>
          </p:cNvSpPr>
          <p:nvPr>
            <p:ph sz="half" idx="1"/>
          </p:nvPr>
        </p:nvSpPr>
        <p:spPr>
          <a:xfrm>
            <a:off x="838200" y="1825625"/>
            <a:ext cx="5038596" cy="350660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2">
            <a:extLst>
              <a:ext uri="{FF2B5EF4-FFF2-40B4-BE49-F238E27FC236}">
                <a16:creationId xmlns:a16="http://schemas.microsoft.com/office/drawing/2014/main" id="{22AF324E-1F35-4923-847A-B73AFBC314E5}"/>
              </a:ext>
            </a:extLst>
          </p:cNvPr>
          <p:cNvSpPr>
            <a:spLocks noGrp="1"/>
          </p:cNvSpPr>
          <p:nvPr>
            <p:ph sz="half" idx="11"/>
          </p:nvPr>
        </p:nvSpPr>
        <p:spPr>
          <a:xfrm>
            <a:off x="6315205" y="1825625"/>
            <a:ext cx="5038596" cy="350660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Slide Number Placeholder 2"/>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34E7AA-586C-4B13-A389-1429762DA247}" type="slidenum">
              <a:rPr kumimoji="0" lang="en-US" sz="1200" b="0" i="0" u="none" strike="noStrike" kern="1200" cap="none" spc="0" normalizeH="0" baseline="0" noProof="0" smtClean="0">
                <a:ln>
                  <a:noFill/>
                </a:ln>
                <a:solidFill>
                  <a:srgbClr val="53575A"/>
                </a:solidFill>
                <a:effectLst/>
                <a:uLnTx/>
                <a:uFillTx/>
                <a:latin typeface="Source Sans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53575A"/>
              </a:solidFill>
              <a:effectLst/>
              <a:uLnTx/>
              <a:uFillTx/>
              <a:latin typeface="Source Sans Pro"/>
              <a:ea typeface="+mn-ea"/>
              <a:cs typeface="+mn-cs"/>
            </a:endParaRPr>
          </a:p>
        </p:txBody>
      </p:sp>
    </p:spTree>
    <p:extLst>
      <p:ext uri="{BB962C8B-B14F-4D97-AF65-F5344CB8AC3E}">
        <p14:creationId xmlns:p14="http://schemas.microsoft.com/office/powerpoint/2010/main" val="26646610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4" name="Graphic 10" descr="&quot;&quot;">
            <a:extLst>
              <a:ext uri="{FF2B5EF4-FFF2-40B4-BE49-F238E27FC236}">
                <a16:creationId xmlns:a16="http://schemas.microsoft.com/office/drawing/2014/main" id="{889376D1-4608-4787-BE58-B2E914F26CB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12879" b="7360"/>
          <a:stretch/>
        </p:blipFill>
        <p:spPr>
          <a:xfrm>
            <a:off x="7810500" y="1041748"/>
            <a:ext cx="4381500" cy="4659045"/>
          </a:xfrm>
          <a:prstGeom prst="rect">
            <a:avLst/>
          </a:prstGeom>
        </p:spPr>
      </p:pic>
      <p:sp>
        <p:nvSpPr>
          <p:cNvPr id="8" name="Title 1">
            <a:extLst>
              <a:ext uri="{FF2B5EF4-FFF2-40B4-BE49-F238E27FC236}">
                <a16:creationId xmlns:a16="http://schemas.microsoft.com/office/drawing/2014/main" id="{5DB2B592-1A17-417A-8CFF-BB522123F028}"/>
              </a:ext>
            </a:extLst>
          </p:cNvPr>
          <p:cNvSpPr>
            <a:spLocks noGrp="1"/>
          </p:cNvSpPr>
          <p:nvPr>
            <p:ph type="title"/>
          </p:nvPr>
        </p:nvSpPr>
        <p:spPr>
          <a:xfrm>
            <a:off x="839788" y="365125"/>
            <a:ext cx="10515600" cy="1325563"/>
          </a:xfrm>
          <a:prstGeom prst="rect">
            <a:avLst/>
          </a:prstGeom>
        </p:spPr>
        <p:txBody>
          <a:bodyPr anchor="ctr"/>
          <a:lstStyle/>
          <a:p>
            <a:r>
              <a:rPr lang="en-US"/>
              <a:t>Click to edit Master title style</a:t>
            </a:r>
            <a:endParaRPr lang="en-US" dirty="0"/>
          </a:p>
        </p:txBody>
      </p:sp>
      <p:sp>
        <p:nvSpPr>
          <p:cNvPr id="9" name="Text Placeholder 2">
            <a:extLst>
              <a:ext uri="{FF2B5EF4-FFF2-40B4-BE49-F238E27FC236}">
                <a16:creationId xmlns:a16="http://schemas.microsoft.com/office/drawing/2014/main" id="{7EED4226-5D1B-4021-88D2-27DD3BCF68F2}"/>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Content Placeholder 3">
            <a:extLst>
              <a:ext uri="{FF2B5EF4-FFF2-40B4-BE49-F238E27FC236}">
                <a16:creationId xmlns:a16="http://schemas.microsoft.com/office/drawing/2014/main" id="{A2ED2C9C-F314-4CCB-AAB0-F0B7CEDB96DB}"/>
              </a:ext>
            </a:extLst>
          </p:cNvPr>
          <p:cNvSpPr>
            <a:spLocks noGrp="1"/>
          </p:cNvSpPr>
          <p:nvPr>
            <p:ph sz="half" idx="2"/>
          </p:nvPr>
        </p:nvSpPr>
        <p:spPr>
          <a:xfrm>
            <a:off x="839788" y="2505075"/>
            <a:ext cx="5157787" cy="304395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a:extLst>
              <a:ext uri="{FF2B5EF4-FFF2-40B4-BE49-F238E27FC236}">
                <a16:creationId xmlns:a16="http://schemas.microsoft.com/office/drawing/2014/main" id="{71CF2BD4-3099-4413-AE67-38243C7DB435}"/>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5">
            <a:extLst>
              <a:ext uri="{FF2B5EF4-FFF2-40B4-BE49-F238E27FC236}">
                <a16:creationId xmlns:a16="http://schemas.microsoft.com/office/drawing/2014/main" id="{9DC5FBB6-FB89-486F-9BF8-8F14C4D1ECC9}"/>
              </a:ext>
            </a:extLst>
          </p:cNvPr>
          <p:cNvSpPr>
            <a:spLocks noGrp="1"/>
          </p:cNvSpPr>
          <p:nvPr>
            <p:ph sz="quarter" idx="4"/>
          </p:nvPr>
        </p:nvSpPr>
        <p:spPr>
          <a:xfrm>
            <a:off x="6172200" y="2505075"/>
            <a:ext cx="5183188" cy="304395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Slide Number Placeholder 2"/>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34E7AA-586C-4B13-A389-1429762DA247}" type="slidenum">
              <a:rPr kumimoji="0" lang="en-US" sz="1200" b="0" i="0" u="none" strike="noStrike" kern="1200" cap="none" spc="0" normalizeH="0" baseline="0" noProof="0" smtClean="0">
                <a:ln>
                  <a:noFill/>
                </a:ln>
                <a:solidFill>
                  <a:srgbClr val="53575A"/>
                </a:solidFill>
                <a:effectLst/>
                <a:uLnTx/>
                <a:uFillTx/>
                <a:latin typeface="Source Sans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53575A"/>
              </a:solidFill>
              <a:effectLst/>
              <a:uLnTx/>
              <a:uFillTx/>
              <a:latin typeface="Source Sans Pro"/>
              <a:ea typeface="+mn-ea"/>
              <a:cs typeface="+mn-cs"/>
            </a:endParaRPr>
          </a:p>
        </p:txBody>
      </p:sp>
    </p:spTree>
    <p:extLst>
      <p:ext uri="{BB962C8B-B14F-4D97-AF65-F5344CB8AC3E}">
        <p14:creationId xmlns:p14="http://schemas.microsoft.com/office/powerpoint/2010/main" val="21449891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and Photo">
    <p:spTree>
      <p:nvGrpSpPr>
        <p:cNvPr id="1" name=""/>
        <p:cNvGrpSpPr/>
        <p:nvPr/>
      </p:nvGrpSpPr>
      <p:grpSpPr>
        <a:xfrm>
          <a:off x="0" y="0"/>
          <a:ext cx="0" cy="0"/>
          <a:chOff x="0" y="0"/>
          <a:chExt cx="0" cy="0"/>
        </a:xfrm>
      </p:grpSpPr>
      <p:pic>
        <p:nvPicPr>
          <p:cNvPr id="4" name="Graphic 10" descr="&quot;&quot;">
            <a:extLst>
              <a:ext uri="{FF2B5EF4-FFF2-40B4-BE49-F238E27FC236}">
                <a16:creationId xmlns:a16="http://schemas.microsoft.com/office/drawing/2014/main" id="{889376D1-4608-4787-BE58-B2E914F26CB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12879" b="7360"/>
          <a:stretch/>
        </p:blipFill>
        <p:spPr>
          <a:xfrm>
            <a:off x="7810500" y="1041748"/>
            <a:ext cx="4381500" cy="4659045"/>
          </a:xfrm>
          <a:prstGeom prst="rect">
            <a:avLst/>
          </a:prstGeom>
        </p:spPr>
      </p:pic>
      <p:sp>
        <p:nvSpPr>
          <p:cNvPr id="13" name="Title 1">
            <a:extLst>
              <a:ext uri="{FF2B5EF4-FFF2-40B4-BE49-F238E27FC236}">
                <a16:creationId xmlns:a16="http://schemas.microsoft.com/office/drawing/2014/main" id="{3FA06D77-332E-4483-AAB5-DD9F9EF0C479}"/>
              </a:ext>
            </a:extLst>
          </p:cNvPr>
          <p:cNvSpPr>
            <a:spLocks noGrp="1"/>
          </p:cNvSpPr>
          <p:nvPr>
            <p:ph type="title"/>
          </p:nvPr>
        </p:nvSpPr>
        <p:spPr>
          <a:xfrm>
            <a:off x="838200" y="365125"/>
            <a:ext cx="10515600" cy="1325563"/>
          </a:xfrm>
          <a:prstGeom prst="rect">
            <a:avLst/>
          </a:prstGeom>
        </p:spPr>
        <p:txBody>
          <a:bodyPr anchor="ctr"/>
          <a:lstStyle/>
          <a:p>
            <a:r>
              <a:rPr lang="en-US"/>
              <a:t>Click to edit Master title style</a:t>
            </a:r>
            <a:endParaRPr lang="en-US" dirty="0"/>
          </a:p>
        </p:txBody>
      </p:sp>
      <p:sp>
        <p:nvSpPr>
          <p:cNvPr id="15" name="Text Placeholder 8">
            <a:extLst>
              <a:ext uri="{FF2B5EF4-FFF2-40B4-BE49-F238E27FC236}">
                <a16:creationId xmlns:a16="http://schemas.microsoft.com/office/drawing/2014/main" id="{048DB3A6-CCA2-4870-A323-033306F8F3D2}"/>
              </a:ext>
            </a:extLst>
          </p:cNvPr>
          <p:cNvSpPr>
            <a:spLocks noGrp="1"/>
          </p:cNvSpPr>
          <p:nvPr>
            <p:ph type="body" sz="quarter" idx="12"/>
          </p:nvPr>
        </p:nvSpPr>
        <p:spPr>
          <a:xfrm>
            <a:off x="838200" y="1849438"/>
            <a:ext cx="4578350" cy="3302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Picture Placeholder 6">
            <a:extLst>
              <a:ext uri="{FF2B5EF4-FFF2-40B4-BE49-F238E27FC236}">
                <a16:creationId xmlns:a16="http://schemas.microsoft.com/office/drawing/2014/main" id="{10D8B378-6192-43BF-B31B-4835045A6C29}"/>
              </a:ext>
            </a:extLst>
          </p:cNvPr>
          <p:cNvSpPr>
            <a:spLocks noGrp="1"/>
          </p:cNvSpPr>
          <p:nvPr>
            <p:ph type="pic" sz="quarter" idx="11"/>
          </p:nvPr>
        </p:nvSpPr>
        <p:spPr>
          <a:xfrm>
            <a:off x="5608638" y="1849438"/>
            <a:ext cx="6583362" cy="3302000"/>
          </a:xfrm>
          <a:prstGeom prst="rect">
            <a:avLst/>
          </a:prstGeom>
        </p:spPr>
        <p:txBody>
          <a:bodyPr/>
          <a:lstStyle/>
          <a:p>
            <a:r>
              <a:rPr lang="en-US"/>
              <a:t>Click icon to add picture</a:t>
            </a:r>
          </a:p>
        </p:txBody>
      </p:sp>
      <p:sp>
        <p:nvSpPr>
          <p:cNvPr id="3" name="Slide Number Placeholder 2"/>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34E7AA-586C-4B13-A389-1429762DA247}" type="slidenum">
              <a:rPr kumimoji="0" lang="en-US" sz="1200" b="0" i="0" u="none" strike="noStrike" kern="1200" cap="none" spc="0" normalizeH="0" baseline="0" noProof="0" smtClean="0">
                <a:ln>
                  <a:noFill/>
                </a:ln>
                <a:solidFill>
                  <a:srgbClr val="53575A"/>
                </a:solidFill>
                <a:effectLst/>
                <a:uLnTx/>
                <a:uFillTx/>
                <a:latin typeface="Source Sans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53575A"/>
              </a:solidFill>
              <a:effectLst/>
              <a:uLnTx/>
              <a:uFillTx/>
              <a:latin typeface="Source Sans Pro"/>
              <a:ea typeface="+mn-ea"/>
              <a:cs typeface="+mn-cs"/>
            </a:endParaRPr>
          </a:p>
        </p:txBody>
      </p:sp>
    </p:spTree>
    <p:extLst>
      <p:ext uri="{BB962C8B-B14F-4D97-AF65-F5344CB8AC3E}">
        <p14:creationId xmlns:p14="http://schemas.microsoft.com/office/powerpoint/2010/main" val="679786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4" name="Graphic 10" descr="&quot;&quot;">
            <a:extLst>
              <a:ext uri="{FF2B5EF4-FFF2-40B4-BE49-F238E27FC236}">
                <a16:creationId xmlns:a16="http://schemas.microsoft.com/office/drawing/2014/main" id="{889376D1-4608-4787-BE58-B2E914F26CB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12879" b="7360"/>
          <a:stretch/>
        </p:blipFill>
        <p:spPr>
          <a:xfrm>
            <a:off x="7810500" y="1041748"/>
            <a:ext cx="4381500" cy="4659045"/>
          </a:xfrm>
          <a:prstGeom prst="rect">
            <a:avLst/>
          </a:prstGeom>
        </p:spPr>
      </p:pic>
      <p:sp>
        <p:nvSpPr>
          <p:cNvPr id="7" name="Title 1">
            <a:extLst>
              <a:ext uri="{FF2B5EF4-FFF2-40B4-BE49-F238E27FC236}">
                <a16:creationId xmlns:a16="http://schemas.microsoft.com/office/drawing/2014/main" id="{6FACAE7F-6533-4069-8AAA-35DFBF4C3E0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9" name="Text Placeholder 3">
            <a:extLst>
              <a:ext uri="{FF2B5EF4-FFF2-40B4-BE49-F238E27FC236}">
                <a16:creationId xmlns:a16="http://schemas.microsoft.com/office/drawing/2014/main" id="{B1ED617E-D9DE-4CE8-B65E-87959D358FEA}"/>
              </a:ext>
            </a:extLst>
          </p:cNvPr>
          <p:cNvSpPr>
            <a:spLocks noGrp="1"/>
          </p:cNvSpPr>
          <p:nvPr>
            <p:ph type="body" sz="half" idx="2"/>
          </p:nvPr>
        </p:nvSpPr>
        <p:spPr>
          <a:xfrm>
            <a:off x="839788" y="2057400"/>
            <a:ext cx="3932237" cy="3466214"/>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Content Placeholder 2">
            <a:extLst>
              <a:ext uri="{FF2B5EF4-FFF2-40B4-BE49-F238E27FC236}">
                <a16:creationId xmlns:a16="http://schemas.microsoft.com/office/drawing/2014/main" id="{7E76ADA4-64EA-49CF-8707-2F0B6D4F17CB}"/>
              </a:ext>
            </a:extLst>
          </p:cNvPr>
          <p:cNvSpPr>
            <a:spLocks noGrp="1"/>
          </p:cNvSpPr>
          <p:nvPr>
            <p:ph idx="1"/>
          </p:nvPr>
        </p:nvSpPr>
        <p:spPr>
          <a:xfrm>
            <a:off x="5183188" y="987426"/>
            <a:ext cx="6172200" cy="4536188"/>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Slide Number Placeholder 2"/>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34E7AA-586C-4B13-A389-1429762DA247}" type="slidenum">
              <a:rPr kumimoji="0" lang="en-US" sz="1200" b="0" i="0" u="none" strike="noStrike" kern="1200" cap="none" spc="0" normalizeH="0" baseline="0" noProof="0" smtClean="0">
                <a:ln>
                  <a:noFill/>
                </a:ln>
                <a:solidFill>
                  <a:srgbClr val="53575A"/>
                </a:solidFill>
                <a:effectLst/>
                <a:uLnTx/>
                <a:uFillTx/>
                <a:latin typeface="Source Sans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53575A"/>
              </a:solidFill>
              <a:effectLst/>
              <a:uLnTx/>
              <a:uFillTx/>
              <a:latin typeface="Source Sans Pro"/>
              <a:ea typeface="+mn-ea"/>
              <a:cs typeface="+mn-cs"/>
            </a:endParaRPr>
          </a:p>
        </p:txBody>
      </p:sp>
    </p:spTree>
    <p:extLst>
      <p:ext uri="{BB962C8B-B14F-4D97-AF65-F5344CB8AC3E}">
        <p14:creationId xmlns:p14="http://schemas.microsoft.com/office/powerpoint/2010/main" val="1955432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4" name="Graphic 10" descr="&quot;&quot;">
            <a:extLst>
              <a:ext uri="{FF2B5EF4-FFF2-40B4-BE49-F238E27FC236}">
                <a16:creationId xmlns:a16="http://schemas.microsoft.com/office/drawing/2014/main" id="{889376D1-4608-4787-BE58-B2E914F26CB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12879" b="7360"/>
          <a:stretch/>
        </p:blipFill>
        <p:spPr>
          <a:xfrm>
            <a:off x="7810500" y="1041748"/>
            <a:ext cx="4381500" cy="4659045"/>
          </a:xfrm>
          <a:prstGeom prst="rect">
            <a:avLst/>
          </a:prstGeom>
        </p:spPr>
      </p:pic>
      <p:sp>
        <p:nvSpPr>
          <p:cNvPr id="10" name="Title 1">
            <a:extLst>
              <a:ext uri="{FF2B5EF4-FFF2-40B4-BE49-F238E27FC236}">
                <a16:creationId xmlns:a16="http://schemas.microsoft.com/office/drawing/2014/main" id="{2716B795-4551-4892-BDA9-BB5EF646C6C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12" name="Text Placeholder 3">
            <a:extLst>
              <a:ext uri="{FF2B5EF4-FFF2-40B4-BE49-F238E27FC236}">
                <a16:creationId xmlns:a16="http://schemas.microsoft.com/office/drawing/2014/main" id="{0C31CB76-B78C-4A20-84A9-69D867BB6E95}"/>
              </a:ext>
            </a:extLst>
          </p:cNvPr>
          <p:cNvSpPr>
            <a:spLocks noGrp="1"/>
          </p:cNvSpPr>
          <p:nvPr>
            <p:ph type="body" sz="half" idx="2"/>
          </p:nvPr>
        </p:nvSpPr>
        <p:spPr>
          <a:xfrm>
            <a:off x="839788" y="2057400"/>
            <a:ext cx="3932237" cy="336520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Picture Placeholder 2">
            <a:extLst>
              <a:ext uri="{FF2B5EF4-FFF2-40B4-BE49-F238E27FC236}">
                <a16:creationId xmlns:a16="http://schemas.microsoft.com/office/drawing/2014/main" id="{8A1A80E8-B6F0-436C-8626-D07C6FB452AD}"/>
              </a:ext>
            </a:extLst>
          </p:cNvPr>
          <p:cNvSpPr>
            <a:spLocks noGrp="1"/>
          </p:cNvSpPr>
          <p:nvPr>
            <p:ph type="pic" idx="1"/>
          </p:nvPr>
        </p:nvSpPr>
        <p:spPr>
          <a:xfrm>
            <a:off x="5183188" y="987425"/>
            <a:ext cx="7008812" cy="443518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3" name="Slide Number Placeholder 2"/>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34E7AA-586C-4B13-A389-1429762DA247}" type="slidenum">
              <a:rPr kumimoji="0" lang="en-US" sz="1200" b="0" i="0" u="none" strike="noStrike" kern="1200" cap="none" spc="0" normalizeH="0" baseline="0" noProof="0" smtClean="0">
                <a:ln>
                  <a:noFill/>
                </a:ln>
                <a:solidFill>
                  <a:srgbClr val="53575A"/>
                </a:solidFill>
                <a:effectLst/>
                <a:uLnTx/>
                <a:uFillTx/>
                <a:latin typeface="Source Sans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53575A"/>
              </a:solidFill>
              <a:effectLst/>
              <a:uLnTx/>
              <a:uFillTx/>
              <a:latin typeface="Source Sans Pro"/>
              <a:ea typeface="+mn-ea"/>
              <a:cs typeface="+mn-cs"/>
            </a:endParaRPr>
          </a:p>
        </p:txBody>
      </p:sp>
    </p:spTree>
    <p:extLst>
      <p:ext uri="{BB962C8B-B14F-4D97-AF65-F5344CB8AC3E}">
        <p14:creationId xmlns:p14="http://schemas.microsoft.com/office/powerpoint/2010/main" val="41379595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image" Target="../media/image5.png"/><Relationship Id="rId5" Type="http://schemas.openxmlformats.org/officeDocument/2006/relationships/slideLayout" Target="../slideLayouts/slideLayout20.xml"/><Relationship Id="rId10" Type="http://schemas.openxmlformats.org/officeDocument/2006/relationships/image" Target="../media/image3.svg"/><Relationship Id="rId4" Type="http://schemas.openxmlformats.org/officeDocument/2006/relationships/slideLayout" Target="../slideLayouts/slideLayout19.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California Community Colleges logo">
            <a:extLst>
              <a:ext uri="{FF2B5EF4-FFF2-40B4-BE49-F238E27FC236}">
                <a16:creationId xmlns:a16="http://schemas.microsoft.com/office/drawing/2014/main" id="{F4BB0571-4F9D-46DF-8EFE-445155A934C1}"/>
              </a:ext>
            </a:extLst>
          </p:cNvPr>
          <p:cNvPicPr>
            <a:picLocks noChangeAspect="1"/>
          </p:cNvPicPr>
          <p:nvPr userDrawn="1"/>
        </p:nvPicPr>
        <p:blipFill>
          <a:blip r:embed="rId17"/>
          <a:stretch>
            <a:fillRect/>
          </a:stretch>
        </p:blipFill>
        <p:spPr>
          <a:xfrm>
            <a:off x="320140" y="6001350"/>
            <a:ext cx="1579813" cy="596918"/>
          </a:xfrm>
          <a:prstGeom prst="rect">
            <a:avLst/>
          </a:prstGeom>
        </p:spPr>
      </p:pic>
      <p:cxnSp>
        <p:nvCxnSpPr>
          <p:cNvPr id="6" name="Straight Connector 5">
            <a:extLst>
              <a:ext uri="{FF2B5EF4-FFF2-40B4-BE49-F238E27FC236}">
                <a16:creationId xmlns:a16="http://schemas.microsoft.com/office/drawing/2014/main" id="{E170D472-E2B6-4FB4-807D-3388763161BF}"/>
              </a:ext>
            </a:extLst>
          </p:cNvPr>
          <p:cNvCxnSpPr/>
          <p:nvPr userDrawn="1"/>
        </p:nvCxnSpPr>
        <p:spPr>
          <a:xfrm>
            <a:off x="0" y="5699720"/>
            <a:ext cx="12192000" cy="0"/>
          </a:xfrm>
          <a:prstGeom prst="line">
            <a:avLst/>
          </a:prstGeom>
          <a:ln w="12700">
            <a:solidFill>
              <a:srgbClr val="E3E5E5"/>
            </a:solidFill>
          </a:ln>
        </p:spPr>
        <p:style>
          <a:lnRef idx="1">
            <a:schemeClr val="accent1"/>
          </a:lnRef>
          <a:fillRef idx="0">
            <a:schemeClr val="accent1"/>
          </a:fillRef>
          <a:effectRef idx="0">
            <a:schemeClr val="accent1"/>
          </a:effectRef>
          <a:fontRef idx="minor">
            <a:schemeClr val="tx1"/>
          </a:fontRef>
        </p:style>
      </p:cxnSp>
      <p:sp>
        <p:nvSpPr>
          <p:cNvPr id="8" name="Slide Number Placeholder 3">
            <a:extLst>
              <a:ext uri="{FF2B5EF4-FFF2-40B4-BE49-F238E27FC236}">
                <a16:creationId xmlns:a16="http://schemas.microsoft.com/office/drawing/2014/main" id="{35E797C6-3A1E-4029-A027-67C28BED6CFE}"/>
              </a:ext>
            </a:extLst>
          </p:cNvPr>
          <p:cNvSpPr>
            <a:spLocks noGrp="1"/>
          </p:cNvSpPr>
          <p:nvPr>
            <p:ph type="sldNum" sz="quarter" idx="4"/>
          </p:nvPr>
        </p:nvSpPr>
        <p:spPr>
          <a:xfrm>
            <a:off x="8610600" y="6117246"/>
            <a:ext cx="2743200" cy="365125"/>
          </a:xfrm>
          <a:prstGeom prst="rect">
            <a:avLst/>
          </a:prstGeom>
        </p:spPr>
        <p:txBody>
          <a:bodyPr vert="horz" lIns="91440" tIns="45720" rIns="91440" bIns="45720" rtlCol="0" anchor="ctr"/>
          <a:lstStyle>
            <a:lvl1pPr algn="r">
              <a:defRPr sz="1200">
                <a:solidFill>
                  <a:srgbClr val="53575A"/>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934E7AA-586C-4B13-A389-1429762DA247}" type="slidenum">
              <a:rPr kumimoji="0" lang="en-US" sz="1200" b="0" i="0" u="none" strike="noStrike" kern="1200" cap="none" spc="0" normalizeH="0" baseline="0" noProof="0" smtClean="0">
                <a:ln>
                  <a:noFill/>
                </a:ln>
                <a:solidFill>
                  <a:srgbClr val="53575A"/>
                </a:solidFill>
                <a:effectLst/>
                <a:uLnTx/>
                <a:uFillTx/>
                <a:latin typeface="Source Sans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53575A"/>
              </a:solidFill>
              <a:effectLst/>
              <a:uLnTx/>
              <a:uFillTx/>
              <a:latin typeface="Source Sans Pro"/>
              <a:ea typeface="+mn-ea"/>
              <a:cs typeface="+mn-cs"/>
            </a:endParaRPr>
          </a:p>
        </p:txBody>
      </p:sp>
    </p:spTree>
    <p:extLst>
      <p:ext uri="{BB962C8B-B14F-4D97-AF65-F5344CB8AC3E}">
        <p14:creationId xmlns:p14="http://schemas.microsoft.com/office/powerpoint/2010/main" val="2204851235"/>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 id="2147483799" r:id="rId13"/>
    <p:sldLayoutId id="2147483800" r:id="rId14"/>
    <p:sldLayoutId id="2147483801" r:id="rId15"/>
  </p:sldLayoutIdLst>
  <p:hf hdr="0" ftr="0" dt="0"/>
  <p:txStyles>
    <p:titleStyle>
      <a:lvl1pPr algn="l" defTabSz="914400" rtl="0" eaLnBrk="1" latinLnBrk="0" hangingPunct="1">
        <a:lnSpc>
          <a:spcPct val="90000"/>
        </a:lnSpc>
        <a:spcBef>
          <a:spcPct val="0"/>
        </a:spcBef>
        <a:buNone/>
        <a:defRPr sz="4400" kern="1200">
          <a:ln>
            <a:noFill/>
          </a:ln>
          <a:solidFill>
            <a:srgbClr val="002F6D"/>
          </a:solidFill>
          <a:latin typeface="Source Sans Pro" panose="020B0503030403020204" pitchFamily="34" charset="0"/>
          <a:ea typeface="Source Sans Pro" panose="020B050303040302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53575A"/>
          </a:solidFill>
          <a:latin typeface="Source Sans Pro" panose="020B0503030403020204" pitchFamily="34" charset="0"/>
          <a:ea typeface="Source Sans Pro" panose="020B05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53575A"/>
          </a:solidFill>
          <a:latin typeface="Source Sans Pro" panose="020B0503030403020204" pitchFamily="34" charset="0"/>
          <a:ea typeface="Source Sans Pro" panose="020B050303040302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53575A"/>
          </a:solidFill>
          <a:latin typeface="Source Sans Pro" panose="020B0503030403020204" pitchFamily="34" charset="0"/>
          <a:ea typeface="Source Sans Pro" panose="020B050303040302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53575A"/>
          </a:solidFill>
          <a:latin typeface="Source Sans Pro" panose="020B0503030403020204" pitchFamily="34" charset="0"/>
          <a:ea typeface="Source Sans Pro" panose="020B050303040302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53575A"/>
          </a:solidFill>
          <a:latin typeface="Source Sans Pro" panose="020B0503030403020204" pitchFamily="34" charset="0"/>
          <a:ea typeface="Source Sans Pro"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Graphic 12" descr="&quot;&quot;">
            <a:extLst>
              <a:ext uri="{FF2B5EF4-FFF2-40B4-BE49-F238E27FC236}">
                <a16:creationId xmlns:a16="http://schemas.microsoft.com/office/drawing/2014/main" id="{A488A3D8-CF47-4546-940D-5B749F980CDE}"/>
              </a:ext>
            </a:extLst>
          </p:cNvPr>
          <p:cNvPicPr>
            <a:picLocks noChangeAspect="1"/>
          </p:cNvPicPr>
          <p:nvPr userDrawn="1"/>
        </p:nvPicPr>
        <p:blipFill rotWithShape="1">
          <a:blip r:embed="rId9">
            <a:extLst>
              <a:ext uri="{96DAC541-7B7A-43D3-8B79-37D633B846F1}">
                <asvg:svgBlip xmlns:asvg="http://schemas.microsoft.com/office/drawing/2016/SVG/main" r:embed="rId10"/>
              </a:ext>
            </a:extLst>
          </a:blip>
          <a:srcRect r="12879" b="7360"/>
          <a:stretch/>
        </p:blipFill>
        <p:spPr>
          <a:xfrm>
            <a:off x="7810500" y="1041748"/>
            <a:ext cx="4381500" cy="4659045"/>
          </a:xfrm>
          <a:prstGeom prst="rect">
            <a:avLst/>
          </a:prstGeom>
        </p:spPr>
      </p:pic>
      <p:sp>
        <p:nvSpPr>
          <p:cNvPr id="7" name="Rectangle 6" descr="&quot;&quot;">
            <a:extLst>
              <a:ext uri="{FF2B5EF4-FFF2-40B4-BE49-F238E27FC236}">
                <a16:creationId xmlns:a16="http://schemas.microsoft.com/office/drawing/2014/main" id="{D6735E12-E053-470D-BD72-30D4D84AC7CB}"/>
              </a:ext>
            </a:extLst>
          </p:cNvPr>
          <p:cNvSpPr/>
          <p:nvPr userDrawn="1"/>
        </p:nvSpPr>
        <p:spPr>
          <a:xfrm>
            <a:off x="0" y="5700793"/>
            <a:ext cx="12192000" cy="1157207"/>
          </a:xfrm>
          <a:prstGeom prst="rect">
            <a:avLst/>
          </a:prstGeom>
          <a:solidFill>
            <a:srgbClr val="002F6D"/>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Title Placeholder 1">
            <a:extLst>
              <a:ext uri="{FF2B5EF4-FFF2-40B4-BE49-F238E27FC236}">
                <a16:creationId xmlns:a16="http://schemas.microsoft.com/office/drawing/2014/main" id="{2F755134-ED20-4A2D-810F-7E5FA47952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12" name="Text Placeholder 2">
            <a:extLst>
              <a:ext uri="{FF2B5EF4-FFF2-40B4-BE49-F238E27FC236}">
                <a16:creationId xmlns:a16="http://schemas.microsoft.com/office/drawing/2014/main" id="{67B8663F-59C3-4047-89AF-08F90FB32F34}"/>
              </a:ext>
            </a:extLst>
          </p:cNvPr>
          <p:cNvSpPr>
            <a:spLocks noGrp="1"/>
          </p:cNvSpPr>
          <p:nvPr>
            <p:ph type="body" idx="1"/>
          </p:nvPr>
        </p:nvSpPr>
        <p:spPr>
          <a:xfrm>
            <a:off x="838200" y="1825625"/>
            <a:ext cx="10515600" cy="300155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5" name="Picture 14" descr="California Community Colleges logo">
            <a:extLst>
              <a:ext uri="{FF2B5EF4-FFF2-40B4-BE49-F238E27FC236}">
                <a16:creationId xmlns:a16="http://schemas.microsoft.com/office/drawing/2014/main" id="{4D1F41B8-A97E-4305-AE95-D2889CE83444}"/>
              </a:ext>
            </a:extLst>
          </p:cNvPr>
          <p:cNvPicPr>
            <a:picLocks noChangeAspect="1"/>
          </p:cNvPicPr>
          <p:nvPr userDrawn="1"/>
        </p:nvPicPr>
        <p:blipFill>
          <a:blip r:embed="rId11"/>
          <a:stretch>
            <a:fillRect/>
          </a:stretch>
        </p:blipFill>
        <p:spPr>
          <a:xfrm>
            <a:off x="320140" y="6001350"/>
            <a:ext cx="1579813" cy="596917"/>
          </a:xfrm>
          <a:prstGeom prst="rect">
            <a:avLst/>
          </a:prstGeom>
        </p:spPr>
      </p:pic>
      <p:sp>
        <p:nvSpPr>
          <p:cNvPr id="2" name="Slide Number Placeholder 1">
            <a:extLst>
              <a:ext uri="{FF2B5EF4-FFF2-40B4-BE49-F238E27FC236}">
                <a16:creationId xmlns:a16="http://schemas.microsoft.com/office/drawing/2014/main" id="{A0584A05-C9BB-4E27-8BD0-58F6EE13144C}"/>
              </a:ext>
            </a:extLst>
          </p:cNvPr>
          <p:cNvSpPr>
            <a:spLocks noGrp="1"/>
          </p:cNvSpPr>
          <p:nvPr>
            <p:ph type="sldNum" sz="quarter" idx="4"/>
          </p:nvPr>
        </p:nvSpPr>
        <p:spPr>
          <a:xfrm>
            <a:off x="8610600" y="6102326"/>
            <a:ext cx="2743200" cy="365125"/>
          </a:xfrm>
          <a:prstGeom prst="rect">
            <a:avLst/>
          </a:prstGeom>
        </p:spPr>
        <p:txBody>
          <a:bodyPr vert="horz" lIns="91440" tIns="45720" rIns="91440" bIns="45720" rtlCol="0" anchor="ctr"/>
          <a:lstStyle>
            <a:lvl1pPr algn="r">
              <a:defRPr sz="1200">
                <a:solidFill>
                  <a:schemeClr val="bg1"/>
                </a:solidFill>
                <a:latin typeface="+mn-lt"/>
              </a:defRPr>
            </a:lvl1pPr>
          </a:lstStyle>
          <a:p>
            <a:fld id="{8F2C6A05-D8D1-44C9-878E-EDE3FC43A0E0}" type="slidenum">
              <a:rPr lang="en-US" smtClean="0"/>
              <a:pPr/>
              <a:t>‹#›</a:t>
            </a:fld>
            <a:endParaRPr lang="en-US" dirty="0"/>
          </a:p>
        </p:txBody>
      </p:sp>
    </p:spTree>
    <p:extLst>
      <p:ext uri="{BB962C8B-B14F-4D97-AF65-F5344CB8AC3E}">
        <p14:creationId xmlns:p14="http://schemas.microsoft.com/office/powerpoint/2010/main" val="3715617435"/>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Lst>
  <p:hf hdr="0" ftr="0" dt="0"/>
  <p:txStyles>
    <p:titleStyle>
      <a:lvl1pPr algn="l" defTabSz="914400" rtl="0" eaLnBrk="1" latinLnBrk="0" hangingPunct="1">
        <a:lnSpc>
          <a:spcPct val="90000"/>
        </a:lnSpc>
        <a:spcBef>
          <a:spcPct val="0"/>
        </a:spcBef>
        <a:buNone/>
        <a:defRPr sz="4400" kern="1200">
          <a:solidFill>
            <a:srgbClr val="002F6D"/>
          </a:solidFill>
          <a:latin typeface="Source Sans Pro" panose="020B0503030403020204" pitchFamily="34" charset="0"/>
          <a:ea typeface="Source Sans Pro" panose="020B050303040302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53575A"/>
          </a:solidFill>
          <a:latin typeface="Source Sans Pro" panose="020B0503030403020204" pitchFamily="34" charset="0"/>
          <a:ea typeface="Source Sans Pro" panose="020B05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53575A"/>
          </a:solidFill>
          <a:latin typeface="Source Sans Pro" panose="020B0503030403020204" pitchFamily="34" charset="0"/>
          <a:ea typeface="Source Sans Pro" panose="020B050303040302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53575A"/>
          </a:solidFill>
          <a:latin typeface="Source Sans Pro" panose="020B0503030403020204" pitchFamily="34" charset="0"/>
          <a:ea typeface="Source Sans Pro" panose="020B050303040302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53575A"/>
          </a:solidFill>
          <a:latin typeface="Source Sans Pro" panose="020B0503030403020204" pitchFamily="34" charset="0"/>
          <a:ea typeface="Source Sans Pro" panose="020B050303040302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53575A"/>
          </a:solidFill>
          <a:latin typeface="Source Sans Pro" panose="020B0503030403020204" pitchFamily="34" charset="0"/>
          <a:ea typeface="Source Sans Pro"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6.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11.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cccco.edu/About-Us/Vision-for-Success" TargetMode="External"/><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8" Type="http://schemas.microsoft.com/office/2007/relationships/diagramDrawing" Target="../diagrams/drawing3.xml"/><Relationship Id="rId13" Type="http://schemas.openxmlformats.org/officeDocument/2006/relationships/diagramColors" Target="../diagrams/colors4.xml"/><Relationship Id="rId3" Type="http://schemas.openxmlformats.org/officeDocument/2006/relationships/image" Target="../media/image10.png"/><Relationship Id="rId7" Type="http://schemas.openxmlformats.org/officeDocument/2006/relationships/diagramColors" Target="../diagrams/colors3.xml"/><Relationship Id="rId12" Type="http://schemas.openxmlformats.org/officeDocument/2006/relationships/diagramQuickStyle" Target="../diagrams/quickStyle4.xml"/><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diagramQuickStyle" Target="../diagrams/quickStyle3.xml"/><Relationship Id="rId11" Type="http://schemas.openxmlformats.org/officeDocument/2006/relationships/diagramLayout" Target="../diagrams/layout4.xml"/><Relationship Id="rId5" Type="http://schemas.openxmlformats.org/officeDocument/2006/relationships/diagramLayout" Target="../diagrams/layout3.xml"/><Relationship Id="rId10" Type="http://schemas.openxmlformats.org/officeDocument/2006/relationships/diagramData" Target="../diagrams/data4.xml"/><Relationship Id="rId4" Type="http://schemas.openxmlformats.org/officeDocument/2006/relationships/diagramData" Target="../diagrams/data3.xml"/><Relationship Id="rId9" Type="http://schemas.openxmlformats.org/officeDocument/2006/relationships/image" Target="../media/image11.png"/><Relationship Id="rId14" Type="http://schemas.microsoft.com/office/2007/relationships/diagramDrawing" Target="../diagrams/drawing4.xml"/></Relationships>
</file>

<file path=ppt/slides/_rels/slide8.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11.png"/><Relationship Id="rId7" Type="http://schemas.openxmlformats.org/officeDocument/2006/relationships/diagramColors" Target="../diagrams/colors6.xml"/><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CA78980-64B0-5D1C-96B8-DDAE0DB36257}"/>
              </a:ext>
            </a:extLst>
          </p:cNvPr>
          <p:cNvSpPr>
            <a:spLocks noGrp="1"/>
          </p:cNvSpPr>
          <p:nvPr>
            <p:ph type="subTitle" idx="1"/>
          </p:nvPr>
        </p:nvSpPr>
        <p:spPr>
          <a:xfrm>
            <a:off x="4940300" y="1581375"/>
            <a:ext cx="6886575" cy="5124226"/>
          </a:xfrm>
        </p:spPr>
        <p:txBody>
          <a:bodyPr rtlCol="0">
            <a:normAutofit lnSpcReduction="10000"/>
          </a:bodyPr>
          <a:lstStyle/>
          <a:p>
            <a:pPr algn="r" eaLnBrk="1" fontAlgn="auto" hangingPunct="1">
              <a:lnSpc>
                <a:spcPct val="100000"/>
              </a:lnSpc>
              <a:spcBef>
                <a:spcPts val="0"/>
              </a:spcBef>
              <a:spcAft>
                <a:spcPts val="0"/>
              </a:spcAft>
              <a:defRPr/>
            </a:pPr>
            <a:endParaRPr lang="en-US" sz="2400" dirty="0">
              <a:solidFill>
                <a:srgbClr val="000000"/>
              </a:solidFill>
              <a:latin typeface="Source Sans Pro" panose="020B0503030403020204" pitchFamily="34" charset="0"/>
              <a:ea typeface="Source Sans Pro" panose="020B0503030403020204" pitchFamily="34" charset="0"/>
            </a:endParaRPr>
          </a:p>
          <a:p>
            <a:pPr algn="ctr" eaLnBrk="1" fontAlgn="auto" hangingPunct="1">
              <a:lnSpc>
                <a:spcPct val="100000"/>
              </a:lnSpc>
              <a:spcBef>
                <a:spcPts val="0"/>
              </a:spcBef>
              <a:spcAft>
                <a:spcPts val="0"/>
              </a:spcAft>
              <a:defRPr/>
            </a:pPr>
            <a:r>
              <a:rPr lang="en-US" sz="2400" dirty="0">
                <a:solidFill>
                  <a:srgbClr val="000000"/>
                </a:solidFill>
              </a:rPr>
              <a:t>The California Community College Council for Staff Development (4CSD)</a:t>
            </a:r>
          </a:p>
          <a:p>
            <a:pPr algn="ctr" eaLnBrk="1" fontAlgn="auto" hangingPunct="1">
              <a:lnSpc>
                <a:spcPct val="100000"/>
              </a:lnSpc>
              <a:spcBef>
                <a:spcPts val="0"/>
              </a:spcBef>
              <a:spcAft>
                <a:spcPts val="0"/>
              </a:spcAft>
              <a:defRPr/>
            </a:pPr>
            <a:r>
              <a:rPr lang="en-US" sz="2400" dirty="0">
                <a:solidFill>
                  <a:srgbClr val="000000"/>
                </a:solidFill>
              </a:rPr>
              <a:t>2022 Annual Conference</a:t>
            </a:r>
          </a:p>
          <a:p>
            <a:pPr algn="ctr" eaLnBrk="1" fontAlgn="auto" hangingPunct="1">
              <a:lnSpc>
                <a:spcPct val="100000"/>
              </a:lnSpc>
              <a:spcBef>
                <a:spcPts val="0"/>
              </a:spcBef>
              <a:spcAft>
                <a:spcPts val="0"/>
              </a:spcAft>
              <a:defRPr/>
            </a:pPr>
            <a:endParaRPr lang="en-US" sz="1900" dirty="0">
              <a:solidFill>
                <a:srgbClr val="000000"/>
              </a:solidFill>
            </a:endParaRPr>
          </a:p>
          <a:p>
            <a:pPr algn="ctr">
              <a:lnSpc>
                <a:spcPct val="100000"/>
              </a:lnSpc>
              <a:spcBef>
                <a:spcPts val="0"/>
              </a:spcBef>
              <a:defRPr/>
            </a:pPr>
            <a:r>
              <a:rPr lang="en-US" sz="2400" dirty="0">
                <a:solidFill>
                  <a:schemeClr val="tx1">
                    <a:lumMod val="50000"/>
                  </a:schemeClr>
                </a:solidFill>
                <a:latin typeface="Source Sans Pro" panose="020B0503030403020204" pitchFamily="34" charset="0"/>
                <a:ea typeface="Source Sans Pro" panose="020B0503030403020204" pitchFamily="34" charset="0"/>
              </a:rPr>
              <a:t>Rebecca Ruan-O’Shaughnessy, Vice-Chancellor for Educational Services and Support, </a:t>
            </a:r>
            <a:r>
              <a:rPr lang="en-US" sz="2400" dirty="0">
                <a:solidFill>
                  <a:schemeClr val="tx1">
                    <a:lumMod val="50000"/>
                  </a:schemeClr>
                </a:solidFill>
              </a:rPr>
              <a:t>CCCCO</a:t>
            </a:r>
          </a:p>
          <a:p>
            <a:pPr algn="ctr">
              <a:lnSpc>
                <a:spcPct val="100000"/>
              </a:lnSpc>
              <a:spcBef>
                <a:spcPts val="0"/>
              </a:spcBef>
              <a:defRPr/>
            </a:pPr>
            <a:r>
              <a:rPr lang="en-US" sz="2400" dirty="0">
                <a:solidFill>
                  <a:schemeClr val="tx1">
                    <a:lumMod val="50000"/>
                  </a:schemeClr>
                </a:solidFill>
                <a:latin typeface="Source Sans Pro" panose="020B0503030403020204" pitchFamily="34" charset="0"/>
                <a:ea typeface="Source Sans Pro" panose="020B0503030403020204" pitchFamily="34" charset="0"/>
              </a:rPr>
              <a:t>rruan-oshaughnessy@cccco.edu</a:t>
            </a:r>
          </a:p>
          <a:p>
            <a:pPr algn="ctr">
              <a:lnSpc>
                <a:spcPct val="100000"/>
              </a:lnSpc>
              <a:spcBef>
                <a:spcPts val="0"/>
              </a:spcBef>
              <a:defRPr/>
            </a:pPr>
            <a:endParaRPr lang="en-US" sz="2400" dirty="0">
              <a:solidFill>
                <a:schemeClr val="tx1">
                  <a:lumMod val="50000"/>
                </a:schemeClr>
              </a:solidFill>
            </a:endParaRPr>
          </a:p>
          <a:p>
            <a:pPr algn="ctr">
              <a:lnSpc>
                <a:spcPct val="100000"/>
              </a:lnSpc>
              <a:spcBef>
                <a:spcPts val="0"/>
              </a:spcBef>
              <a:defRPr/>
            </a:pPr>
            <a:r>
              <a:rPr lang="en-US" sz="2400" dirty="0">
                <a:solidFill>
                  <a:schemeClr val="tx1">
                    <a:lumMod val="50000"/>
                  </a:schemeClr>
                </a:solidFill>
              </a:rPr>
              <a:t>&amp;</a:t>
            </a:r>
          </a:p>
          <a:p>
            <a:pPr algn="ctr">
              <a:lnSpc>
                <a:spcPct val="100000"/>
              </a:lnSpc>
              <a:spcBef>
                <a:spcPts val="0"/>
              </a:spcBef>
              <a:defRPr/>
            </a:pPr>
            <a:endParaRPr lang="en-US" sz="2400" dirty="0">
              <a:solidFill>
                <a:schemeClr val="tx1">
                  <a:lumMod val="50000"/>
                </a:schemeClr>
              </a:solidFill>
              <a:latin typeface="Source Sans Pro" panose="020B0503030403020204" pitchFamily="34" charset="0"/>
              <a:ea typeface="Source Sans Pro" panose="020B0503030403020204" pitchFamily="34" charset="0"/>
            </a:endParaRPr>
          </a:p>
          <a:p>
            <a:pPr algn="ctr">
              <a:lnSpc>
                <a:spcPct val="100000"/>
              </a:lnSpc>
              <a:spcBef>
                <a:spcPts val="0"/>
              </a:spcBef>
              <a:defRPr/>
            </a:pPr>
            <a:r>
              <a:rPr lang="en-US" sz="2400" dirty="0">
                <a:solidFill>
                  <a:schemeClr val="tx1">
                    <a:lumMod val="50000"/>
                  </a:schemeClr>
                </a:solidFill>
                <a:latin typeface="Source Sans Pro" panose="020B0503030403020204" pitchFamily="34" charset="0"/>
                <a:ea typeface="Source Sans Pro" panose="020B0503030403020204" pitchFamily="34" charset="0"/>
              </a:rPr>
              <a:t>Tonya Williams, PhD, Visiting Dean of DEI &amp; Leadership Development, Institutional Effectiveness, CCCCO</a:t>
            </a:r>
          </a:p>
          <a:p>
            <a:pPr algn="ctr">
              <a:lnSpc>
                <a:spcPct val="100000"/>
              </a:lnSpc>
              <a:spcBef>
                <a:spcPts val="0"/>
              </a:spcBef>
              <a:defRPr/>
            </a:pPr>
            <a:r>
              <a:rPr lang="en-US" sz="2400" dirty="0">
                <a:solidFill>
                  <a:schemeClr val="tx1">
                    <a:lumMod val="50000"/>
                  </a:schemeClr>
                </a:solidFill>
              </a:rPr>
              <a:t>lmwilliams@cccco.edu</a:t>
            </a:r>
            <a:endParaRPr lang="en-US" sz="2400" dirty="0">
              <a:solidFill>
                <a:schemeClr val="tx1">
                  <a:lumMod val="50000"/>
                </a:schemeClr>
              </a:solidFill>
              <a:latin typeface="Source Sans Pro" panose="020B0503030403020204" pitchFamily="34" charset="0"/>
              <a:ea typeface="Source Sans Pro" panose="020B0503030403020204" pitchFamily="34" charset="0"/>
            </a:endParaRPr>
          </a:p>
          <a:p>
            <a:pPr algn="ctr" eaLnBrk="1" fontAlgn="auto" hangingPunct="1">
              <a:lnSpc>
                <a:spcPct val="100000"/>
              </a:lnSpc>
              <a:spcBef>
                <a:spcPts val="0"/>
              </a:spcBef>
              <a:spcAft>
                <a:spcPts val="0"/>
              </a:spcAft>
              <a:defRPr/>
            </a:pPr>
            <a:endParaRPr lang="en-US" sz="2100" dirty="0">
              <a:solidFill>
                <a:schemeClr val="tx1"/>
              </a:solidFill>
            </a:endParaRPr>
          </a:p>
          <a:p>
            <a:pPr algn="ctr" eaLnBrk="1" fontAlgn="auto" hangingPunct="1">
              <a:lnSpc>
                <a:spcPct val="100000"/>
              </a:lnSpc>
              <a:spcBef>
                <a:spcPts val="0"/>
              </a:spcBef>
              <a:spcAft>
                <a:spcPts val="0"/>
              </a:spcAft>
              <a:defRPr/>
            </a:pPr>
            <a:endParaRPr lang="en-US" sz="1900" dirty="0">
              <a:solidFill>
                <a:srgbClr val="000000"/>
              </a:solidFill>
              <a:latin typeface="Source Sans Pro" panose="020B0503030403020204" pitchFamily="34" charset="0"/>
              <a:ea typeface="Source Sans Pro" panose="020B0503030403020204" pitchFamily="34" charset="0"/>
            </a:endParaRPr>
          </a:p>
        </p:txBody>
      </p:sp>
      <p:sp>
        <p:nvSpPr>
          <p:cNvPr id="4" name="Text Placeholder 3">
            <a:extLst>
              <a:ext uri="{FF2B5EF4-FFF2-40B4-BE49-F238E27FC236}">
                <a16:creationId xmlns:a16="http://schemas.microsoft.com/office/drawing/2014/main" id="{A30F5B30-1124-43CD-B436-C2B72534C2A7}"/>
              </a:ext>
            </a:extLst>
          </p:cNvPr>
          <p:cNvSpPr>
            <a:spLocks noGrp="1"/>
          </p:cNvSpPr>
          <p:nvPr>
            <p:ph type="body" sz="quarter" idx="12"/>
          </p:nvPr>
        </p:nvSpPr>
        <p:spPr>
          <a:xfrm>
            <a:off x="5077608" y="6228678"/>
            <a:ext cx="6504791" cy="476922"/>
          </a:xfrm>
        </p:spPr>
        <p:txBody>
          <a:bodyPr rtlCol="0">
            <a:normAutofit fontScale="77500" lnSpcReduction="20000"/>
          </a:bodyPr>
          <a:lstStyle/>
          <a:p>
            <a:pPr eaLnBrk="1" fontAlgn="auto" hangingPunct="1">
              <a:spcAft>
                <a:spcPts val="0"/>
              </a:spcAft>
              <a:defRPr/>
            </a:pPr>
            <a:endParaRPr lang="en-US" sz="4300" dirty="0">
              <a:cs typeface="+mn-cs"/>
            </a:endParaRPr>
          </a:p>
          <a:p>
            <a:pPr eaLnBrk="1" fontAlgn="auto" hangingPunct="1">
              <a:spcAft>
                <a:spcPts val="0"/>
              </a:spcAft>
              <a:defRPr/>
            </a:pPr>
            <a:endParaRPr lang="en-US" dirty="0">
              <a:cs typeface="+mn-cs"/>
            </a:endParaRPr>
          </a:p>
        </p:txBody>
      </p:sp>
      <p:pic>
        <p:nvPicPr>
          <p:cNvPr id="6" name="Picture 5">
            <a:extLst>
              <a:ext uri="{FF2B5EF4-FFF2-40B4-BE49-F238E27FC236}">
                <a16:creationId xmlns:a16="http://schemas.microsoft.com/office/drawing/2014/main" id="{A73E25B3-F3B4-7C36-E5A7-ACD4322B9310}"/>
              </a:ext>
            </a:extLst>
          </p:cNvPr>
          <p:cNvPicPr>
            <a:picLocks noChangeAspect="1"/>
          </p:cNvPicPr>
          <p:nvPr/>
        </p:nvPicPr>
        <p:blipFill>
          <a:blip r:embed="rId3"/>
          <a:stretch>
            <a:fillRect/>
          </a:stretch>
        </p:blipFill>
        <p:spPr>
          <a:xfrm>
            <a:off x="63610" y="6623437"/>
            <a:ext cx="12192000" cy="7251707"/>
          </a:xfrm>
          <a:prstGeom prst="rect">
            <a:avLst/>
          </a:prstGeom>
        </p:spPr>
      </p:pic>
      <p:pic>
        <p:nvPicPr>
          <p:cNvPr id="2" name="Picture 1">
            <a:extLst>
              <a:ext uri="{FF2B5EF4-FFF2-40B4-BE49-F238E27FC236}">
                <a16:creationId xmlns:a16="http://schemas.microsoft.com/office/drawing/2014/main" id="{056CED30-BB74-A25E-E39D-692CC6EE8B60}"/>
              </a:ext>
            </a:extLst>
          </p:cNvPr>
          <p:cNvPicPr>
            <a:picLocks noChangeAspect="1"/>
          </p:cNvPicPr>
          <p:nvPr/>
        </p:nvPicPr>
        <p:blipFill>
          <a:blip r:embed="rId4"/>
          <a:stretch>
            <a:fillRect/>
          </a:stretch>
        </p:blipFill>
        <p:spPr>
          <a:xfrm>
            <a:off x="1108038" y="2696266"/>
            <a:ext cx="3832262" cy="3220440"/>
          </a:xfrm>
          <a:prstGeom prst="rect">
            <a:avLst/>
          </a:prstGeom>
        </p:spPr>
      </p:pic>
    </p:spTree>
    <p:extLst>
      <p:ext uri="{BB962C8B-B14F-4D97-AF65-F5344CB8AC3E}">
        <p14:creationId xmlns:p14="http://schemas.microsoft.com/office/powerpoint/2010/main" val="12219649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0"/>
          </p:nvPr>
        </p:nvSpPr>
        <p:spPr/>
        <p:txBody>
          <a:bodyPr/>
          <a:lstStyle/>
          <a:p>
            <a:fld id="{7934E7AA-586C-4B13-A389-1429762DA247}" type="slidenum">
              <a:rPr lang="en-US" smtClean="0"/>
              <a:pPr/>
              <a:t>10</a:t>
            </a:fld>
            <a:endParaRPr lang="en-US"/>
          </a:p>
        </p:txBody>
      </p:sp>
      <p:sp>
        <p:nvSpPr>
          <p:cNvPr id="8" name="TextBox 7">
            <a:extLst>
              <a:ext uri="{FF2B5EF4-FFF2-40B4-BE49-F238E27FC236}">
                <a16:creationId xmlns:a16="http://schemas.microsoft.com/office/drawing/2014/main" id="{C7C35412-6616-4DB3-91C0-93582D96FD68}"/>
              </a:ext>
            </a:extLst>
          </p:cNvPr>
          <p:cNvSpPr txBox="1"/>
          <p:nvPr/>
        </p:nvSpPr>
        <p:spPr>
          <a:xfrm>
            <a:off x="1208477" y="2366242"/>
            <a:ext cx="3562519" cy="2954655"/>
          </a:xfrm>
          <a:prstGeom prst="rect">
            <a:avLst/>
          </a:prstGeom>
          <a:noFill/>
        </p:spPr>
        <p:txBody>
          <a:bodyPr wrap="square">
            <a:spAutoFit/>
          </a:bodyPr>
          <a:lstStyle/>
          <a:p>
            <a:pPr algn="ctr"/>
            <a:r>
              <a:rPr lang="en-US" sz="2400" b="1" dirty="0">
                <a:effectLst/>
                <a:latin typeface="+mn-lt"/>
                <a:ea typeface="Calibri" panose="020F0502020204030204" pitchFamily="34" charset="0"/>
                <a:cs typeface="Calibri" panose="020F0502020204030204" pitchFamily="34" charset="0"/>
              </a:rPr>
              <a:t>Communities of Practice (</a:t>
            </a:r>
            <a:r>
              <a:rPr lang="en-US" sz="2400" b="1" dirty="0" err="1">
                <a:effectLst/>
                <a:latin typeface="+mn-lt"/>
                <a:ea typeface="Calibri" panose="020F0502020204030204" pitchFamily="34" charset="0"/>
                <a:cs typeface="Calibri" panose="020F0502020204030204" pitchFamily="34" charset="0"/>
              </a:rPr>
              <a:t>ComPs</a:t>
            </a:r>
            <a:r>
              <a:rPr lang="en-US" sz="2400" b="1" dirty="0">
                <a:effectLst/>
                <a:latin typeface="+mn-lt"/>
                <a:ea typeface="Calibri" panose="020F0502020204030204" pitchFamily="34" charset="0"/>
                <a:cs typeface="Calibri" panose="020F0502020204030204" pitchFamily="34" charset="0"/>
              </a:rPr>
              <a:t>) represent a</a:t>
            </a:r>
            <a:r>
              <a:rPr lang="en-US" sz="2400" b="1" i="1" dirty="0">
                <a:effectLst/>
                <a:latin typeface="+mn-lt"/>
                <a:ea typeface="Calibri" panose="020F0502020204030204" pitchFamily="34" charset="0"/>
                <a:cs typeface="Calibri" panose="020F0502020204030204" pitchFamily="34" charset="0"/>
              </a:rPr>
              <a:t> key lever </a:t>
            </a:r>
            <a:r>
              <a:rPr lang="en-US" sz="2400" b="1" dirty="0">
                <a:effectLst/>
                <a:latin typeface="+mn-lt"/>
                <a:ea typeface="Calibri" panose="020F0502020204030204" pitchFamily="34" charset="0"/>
                <a:cs typeface="Calibri" panose="020F0502020204030204" pitchFamily="34" charset="0"/>
              </a:rPr>
              <a:t>in </a:t>
            </a:r>
            <a:r>
              <a:rPr lang="en-US" sz="2400" b="1" dirty="0">
                <a:ea typeface="Calibri" panose="020F0502020204030204" pitchFamily="34" charset="0"/>
                <a:cs typeface="Calibri" panose="020F0502020204030204" pitchFamily="34" charset="0"/>
              </a:rPr>
              <a:t>the</a:t>
            </a:r>
            <a:r>
              <a:rPr lang="en-US" sz="2400" b="1" dirty="0">
                <a:effectLst/>
                <a:latin typeface="+mn-lt"/>
                <a:ea typeface="Calibri" panose="020F0502020204030204" pitchFamily="34" charset="0"/>
                <a:cs typeface="Calibri" panose="020F0502020204030204" pitchFamily="34" charset="0"/>
              </a:rPr>
              <a:t> professional development infrastructure at the systems level</a:t>
            </a:r>
          </a:p>
          <a:p>
            <a:pPr algn="ctr"/>
            <a:endParaRPr lang="en-US" sz="2400" b="1" dirty="0">
              <a:effectLst/>
              <a:latin typeface="+mn-lt"/>
              <a:ea typeface="Calibri" panose="020F0502020204030204" pitchFamily="34" charset="0"/>
              <a:cs typeface="Calibri" panose="020F0502020204030204" pitchFamily="34" charset="0"/>
            </a:endParaRPr>
          </a:p>
          <a:p>
            <a:endParaRPr lang="en-US" dirty="0">
              <a:effectLst/>
              <a:latin typeface="+mn-lt"/>
              <a:ea typeface="Calibri" panose="020F0502020204030204" pitchFamily="34" charset="0"/>
              <a:cs typeface="Calibri" panose="020F0502020204030204" pitchFamily="34" charset="0"/>
            </a:endParaRPr>
          </a:p>
        </p:txBody>
      </p:sp>
      <p:sp>
        <p:nvSpPr>
          <p:cNvPr id="7" name="Content Placeholder 2">
            <a:extLst>
              <a:ext uri="{FF2B5EF4-FFF2-40B4-BE49-F238E27FC236}">
                <a16:creationId xmlns:a16="http://schemas.microsoft.com/office/drawing/2014/main" id="{6455DB27-B4D1-4294-A8AC-8F019A20686E}"/>
              </a:ext>
            </a:extLst>
          </p:cNvPr>
          <p:cNvSpPr txBox="1">
            <a:spLocks/>
          </p:cNvSpPr>
          <p:nvPr/>
        </p:nvSpPr>
        <p:spPr>
          <a:xfrm>
            <a:off x="5136757" y="1"/>
            <a:ext cx="6833570" cy="6619936"/>
          </a:xfrm>
          <a:prstGeom prst="rect">
            <a:avLst/>
          </a:prstGeom>
        </p:spPr>
        <p:txBody>
          <a:bodyPr vert="horz" lIns="457200" tIns="45720" rIns="457200" bIns="228600" rtlCol="0">
            <a:normAutofit fontScale="25000" lnSpcReduction="20000"/>
          </a:bodyPr>
          <a:lstStyle>
            <a:lvl1pPr marL="0" indent="0" algn="l" defTabSz="914400" rtl="0" eaLnBrk="1" latinLnBrk="0" hangingPunct="1">
              <a:lnSpc>
                <a:spcPct val="90000"/>
              </a:lnSpc>
              <a:spcBef>
                <a:spcPts val="1000"/>
              </a:spcBef>
              <a:buFont typeface="Arial" panose="020B0604020202020204" pitchFamily="34" charset="0"/>
              <a:buNone/>
              <a:defRPr sz="4400" kern="1200">
                <a:solidFill>
                  <a:schemeClr val="bg1"/>
                </a:solidFill>
                <a:latin typeface="Source Sans Pro" panose="020B0503030403020204" pitchFamily="34" charset="0"/>
                <a:ea typeface="Source Sans Pro" panose="020B0503030403020204" pitchFamily="34" charset="0"/>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rgbClr val="53575A"/>
                </a:solidFill>
                <a:latin typeface="Source Sans Pro" panose="020B0503030403020204" pitchFamily="34" charset="0"/>
                <a:ea typeface="Source Sans Pro" panose="020B0503030403020204" pitchFamily="34" charset="0"/>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rgbClr val="53575A"/>
                </a:solidFill>
                <a:latin typeface="Source Sans Pro" panose="020B0503030403020204" pitchFamily="34" charset="0"/>
                <a:ea typeface="Source Sans Pro" panose="020B0503030403020204" pitchFamily="34" charset="0"/>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53575A"/>
                </a:solidFill>
                <a:latin typeface="Source Sans Pro" panose="020B0503030403020204" pitchFamily="34" charset="0"/>
                <a:ea typeface="Source Sans Pro" panose="020B0503030403020204" pitchFamily="34" charset="0"/>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53575A"/>
                </a:solidFill>
                <a:latin typeface="Source Sans Pro" panose="020B0503030403020204" pitchFamily="34" charset="0"/>
                <a:ea typeface="Source Sans Pro" panose="020B0503030403020204" pitchFamily="34" charset="0"/>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R="0" lvl="0" algn="ctr">
              <a:lnSpc>
                <a:spcPct val="107000"/>
              </a:lnSpc>
              <a:spcBef>
                <a:spcPts val="0"/>
              </a:spcBef>
              <a:spcAft>
                <a:spcPts val="800"/>
              </a:spcAft>
            </a:pPr>
            <a:endParaRPr lang="en-US" sz="9600" b="1" dirty="0">
              <a:latin typeface="+mj-lt"/>
              <a:ea typeface="Times New Roman" panose="02020603050405020304" pitchFamily="18" charset="0"/>
              <a:cs typeface="Calibri" panose="020F0502020204030204" pitchFamily="34" charset="0"/>
            </a:endParaRPr>
          </a:p>
          <a:p>
            <a:pPr marR="0" lvl="0" algn="ctr">
              <a:lnSpc>
                <a:spcPct val="107000"/>
              </a:lnSpc>
              <a:spcBef>
                <a:spcPts val="0"/>
              </a:spcBef>
              <a:spcAft>
                <a:spcPts val="800"/>
              </a:spcAft>
            </a:pPr>
            <a:r>
              <a:rPr lang="en-US" sz="9600" dirty="0">
                <a:effectLst/>
                <a:latin typeface="+mj-lt"/>
                <a:ea typeface="Times New Roman" panose="02020603050405020304" pitchFamily="18" charset="0"/>
                <a:cs typeface="Calibri" panose="020F0502020204030204" pitchFamily="34" charset="0"/>
              </a:rPr>
              <a:t>In service to </a:t>
            </a:r>
            <a:r>
              <a:rPr lang="en-US" sz="9600" b="0" i="0" dirty="0">
                <a:effectLst/>
                <a:latin typeface="+mj-lt"/>
              </a:rPr>
              <a:t>building a better, more inclusive, equity-centered teaching and learning ecosystem, </a:t>
            </a:r>
            <a:r>
              <a:rPr lang="en-US" sz="9600" b="0" i="0" dirty="0" err="1">
                <a:effectLst/>
                <a:latin typeface="+mj-lt"/>
              </a:rPr>
              <a:t>ComPs</a:t>
            </a:r>
            <a:r>
              <a:rPr lang="en-US" sz="9600" b="0" i="0" dirty="0">
                <a:effectLst/>
                <a:latin typeface="+mj-lt"/>
              </a:rPr>
              <a:t> are rooted in:</a:t>
            </a:r>
            <a:endParaRPr lang="en-US" sz="9600" b="1" dirty="0">
              <a:effectLst/>
              <a:latin typeface="+mj-lt"/>
              <a:ea typeface="Times New Roman" panose="02020603050405020304" pitchFamily="18" charset="0"/>
              <a:cs typeface="Calibri" panose="020F0502020204030204" pitchFamily="34" charset="0"/>
            </a:endParaRPr>
          </a:p>
          <a:p>
            <a:pPr marL="342900" marR="0" lvl="0" indent="-342900">
              <a:lnSpc>
                <a:spcPct val="107000"/>
              </a:lnSpc>
              <a:spcBef>
                <a:spcPts val="0"/>
              </a:spcBef>
              <a:spcAft>
                <a:spcPts val="800"/>
              </a:spcAft>
              <a:buFont typeface="Symbol" panose="05050102010706020507" pitchFamily="18" charset="2"/>
              <a:buChar char=""/>
            </a:pPr>
            <a:endParaRPr lang="en-US" sz="8000" b="1" dirty="0">
              <a:effectLst/>
              <a:latin typeface="+mn-lt"/>
              <a:ea typeface="Times New Roman" panose="02020603050405020304" pitchFamily="18" charset="0"/>
              <a:cs typeface="Calibri" panose="020F0502020204030204" pitchFamily="34" charset="0"/>
            </a:endParaRPr>
          </a:p>
          <a:p>
            <a:pPr marL="342900" marR="0" lvl="0" indent="-342900">
              <a:lnSpc>
                <a:spcPct val="107000"/>
              </a:lnSpc>
              <a:spcBef>
                <a:spcPts val="0"/>
              </a:spcBef>
              <a:spcAft>
                <a:spcPts val="800"/>
              </a:spcAft>
              <a:buFont typeface="Symbol" panose="05050102010706020507" pitchFamily="18" charset="2"/>
              <a:buChar char=""/>
            </a:pPr>
            <a:r>
              <a:rPr lang="en-US" sz="8000" b="1" dirty="0">
                <a:effectLst/>
                <a:latin typeface="+mn-lt"/>
                <a:ea typeface="Times New Roman" panose="02020603050405020304" pitchFamily="18" charset="0"/>
                <a:cs typeface="Calibri" panose="020F0502020204030204" pitchFamily="34" charset="0"/>
              </a:rPr>
              <a:t>Fostering awareness</a:t>
            </a:r>
            <a:r>
              <a:rPr lang="en-US" sz="8000" dirty="0">
                <a:effectLst/>
                <a:latin typeface="+mn-lt"/>
                <a:ea typeface="Times New Roman" panose="02020603050405020304" pitchFamily="18" charset="0"/>
                <a:cs typeface="Calibri" panose="020F0502020204030204" pitchFamily="34" charset="0"/>
              </a:rPr>
              <a:t> </a:t>
            </a:r>
            <a:r>
              <a:rPr lang="en-US" sz="8000" b="1" dirty="0">
                <a:effectLst/>
                <a:latin typeface="+mn-lt"/>
                <a:ea typeface="Times New Roman" panose="02020603050405020304" pitchFamily="18" charset="0"/>
                <a:cs typeface="Calibri" panose="020F0502020204030204" pitchFamily="34" charset="0"/>
              </a:rPr>
              <a:t>and understanding </a:t>
            </a:r>
            <a:r>
              <a:rPr lang="en-US" sz="8000" dirty="0">
                <a:effectLst/>
                <a:latin typeface="+mn-lt"/>
                <a:ea typeface="Times New Roman" panose="02020603050405020304" pitchFamily="18" charset="0"/>
                <a:cs typeface="Calibri" panose="020F0502020204030204" pitchFamily="34" charset="0"/>
              </a:rPr>
              <a:t>of the Vision for Success, system-wide DEIA goals &amp; commitments and </a:t>
            </a:r>
            <a:r>
              <a:rPr lang="en-US" sz="8000" dirty="0">
                <a:latin typeface="+mn-lt"/>
                <a:ea typeface="Times New Roman" panose="02020603050405020304" pitchFamily="18" charset="0"/>
                <a:cs typeface="Calibri" panose="020F0502020204030204" pitchFamily="34" charset="0"/>
              </a:rPr>
              <a:t>key Chancellor’s Office </a:t>
            </a:r>
            <a:r>
              <a:rPr lang="en-US" sz="8000" dirty="0">
                <a:effectLst/>
                <a:latin typeface="+mn-lt"/>
                <a:ea typeface="Times New Roman" panose="02020603050405020304" pitchFamily="18" charset="0"/>
                <a:cs typeface="Calibri" panose="020F0502020204030204" pitchFamily="34" charset="0"/>
              </a:rPr>
              <a:t>priorities</a:t>
            </a:r>
            <a:endParaRPr lang="en-US" sz="8000" dirty="0">
              <a:effectLst/>
              <a:latin typeface="+mn-lt"/>
              <a:ea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8000" b="1" dirty="0">
                <a:effectLst/>
                <a:latin typeface="+mn-lt"/>
                <a:ea typeface="Times New Roman" panose="02020603050405020304" pitchFamily="18" charset="0"/>
                <a:cs typeface="Calibri" panose="020F0502020204030204" pitchFamily="34" charset="0"/>
              </a:rPr>
              <a:t>Deepening commitment and enhancing competencies</a:t>
            </a:r>
            <a:r>
              <a:rPr lang="en-US" sz="8000" dirty="0">
                <a:effectLst/>
                <a:latin typeface="+mn-lt"/>
                <a:ea typeface="Times New Roman" panose="02020603050405020304" pitchFamily="18" charset="0"/>
                <a:cs typeface="Calibri" panose="020F0502020204030204" pitchFamily="34" charset="0"/>
              </a:rPr>
              <a:t> in anti-racist curriculum design, pedagogical strategies, and professional practice </a:t>
            </a:r>
          </a:p>
          <a:p>
            <a:pPr marL="342900" marR="0" lvl="0" indent="-342900">
              <a:lnSpc>
                <a:spcPct val="107000"/>
              </a:lnSpc>
              <a:spcBef>
                <a:spcPts val="0"/>
              </a:spcBef>
              <a:spcAft>
                <a:spcPts val="800"/>
              </a:spcAft>
              <a:buFont typeface="Symbol" panose="05050102010706020507" pitchFamily="18" charset="2"/>
              <a:buChar char=""/>
            </a:pPr>
            <a:r>
              <a:rPr lang="en-US" sz="8000" b="1" dirty="0">
                <a:effectLst/>
                <a:latin typeface="+mn-lt"/>
                <a:ea typeface="Times New Roman" panose="02020603050405020304" pitchFamily="18" charset="0"/>
                <a:cs typeface="Calibri" panose="020F0502020204030204" pitchFamily="34" charset="0"/>
              </a:rPr>
              <a:t>Facilitating observable changes </a:t>
            </a:r>
            <a:r>
              <a:rPr lang="en-US" sz="8000" dirty="0">
                <a:effectLst/>
                <a:latin typeface="+mn-lt"/>
                <a:ea typeface="Times New Roman" panose="02020603050405020304" pitchFamily="18" charset="0"/>
                <a:cs typeface="Calibri" panose="020F0502020204030204" pitchFamily="34" charset="0"/>
              </a:rPr>
              <a:t>in practice, process and policy, aligned with equity, at the local level </a:t>
            </a:r>
          </a:p>
          <a:p>
            <a:pPr marL="342900" marR="0" lvl="0" indent="-342900">
              <a:lnSpc>
                <a:spcPct val="107000"/>
              </a:lnSpc>
              <a:spcBef>
                <a:spcPts val="0"/>
              </a:spcBef>
              <a:spcAft>
                <a:spcPts val="800"/>
              </a:spcAft>
              <a:buFont typeface="Symbol" panose="05050102010706020507" pitchFamily="18" charset="2"/>
              <a:buChar char=""/>
            </a:pPr>
            <a:r>
              <a:rPr lang="en-US" sz="8000" b="1" dirty="0">
                <a:effectLst/>
                <a:latin typeface="+mn-lt"/>
                <a:ea typeface="Times New Roman" panose="02020603050405020304" pitchFamily="18" charset="0"/>
                <a:cs typeface="Calibri" panose="020F0502020204030204" pitchFamily="34" charset="0"/>
              </a:rPr>
              <a:t>Providing </a:t>
            </a:r>
            <a:r>
              <a:rPr lang="en-US" sz="8000" b="1" dirty="0">
                <a:effectLst/>
                <a:latin typeface="+mn-lt"/>
                <a:ea typeface="Times New Roman" panose="02020603050405020304" pitchFamily="18" charset="0"/>
              </a:rPr>
              <a:t>opportunities</a:t>
            </a:r>
            <a:r>
              <a:rPr lang="en-US" sz="8000" dirty="0">
                <a:effectLst/>
                <a:latin typeface="+mn-lt"/>
                <a:ea typeface="Times New Roman" panose="02020603050405020304" pitchFamily="18" charset="0"/>
              </a:rPr>
              <a:t> for reflection, shared learning, community building and co-design of actionable, evidence-based strategies for continuous improvement</a:t>
            </a:r>
          </a:p>
          <a:p>
            <a:pPr marL="342900" marR="0" lvl="0" indent="-342900">
              <a:lnSpc>
                <a:spcPct val="107000"/>
              </a:lnSpc>
              <a:spcBef>
                <a:spcPts val="0"/>
              </a:spcBef>
              <a:spcAft>
                <a:spcPts val="800"/>
              </a:spcAft>
              <a:buFont typeface="Symbol" panose="05050102010706020507" pitchFamily="18" charset="2"/>
              <a:buChar char=""/>
            </a:pPr>
            <a:r>
              <a:rPr lang="en-US" sz="8000" b="1" dirty="0">
                <a:effectLst/>
                <a:latin typeface="+mn-lt"/>
                <a:ea typeface="Times New Roman" panose="02020603050405020304" pitchFamily="18" charset="0"/>
                <a:cs typeface="Calibri" panose="020F0502020204030204" pitchFamily="34" charset="0"/>
              </a:rPr>
              <a:t>Providing  opportunities to identify, develop, and share</a:t>
            </a:r>
            <a:r>
              <a:rPr lang="en-US" sz="8000" dirty="0">
                <a:effectLst/>
                <a:latin typeface="+mn-lt"/>
                <a:ea typeface="Times New Roman" panose="02020603050405020304" pitchFamily="18" charset="0"/>
                <a:cs typeface="Calibri" panose="020F0502020204030204" pitchFamily="34" charset="0"/>
              </a:rPr>
              <a:t> tools, resources and/or other learning artifacts</a:t>
            </a:r>
            <a:endParaRPr lang="en-US" sz="8000" dirty="0">
              <a:effectLst/>
              <a:latin typeface="+mn-lt"/>
              <a:ea typeface="Times New Roman" panose="02020603050405020304" pitchFamily="18" charset="0"/>
            </a:endParaRPr>
          </a:p>
        </p:txBody>
      </p:sp>
    </p:spTree>
    <p:extLst>
      <p:ext uri="{BB962C8B-B14F-4D97-AF65-F5344CB8AC3E}">
        <p14:creationId xmlns:p14="http://schemas.microsoft.com/office/powerpoint/2010/main" val="3482374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25BEA-EDC5-07C7-E6F7-B2C200D8B69E}"/>
              </a:ext>
            </a:extLst>
          </p:cNvPr>
          <p:cNvSpPr>
            <a:spLocks noGrp="1"/>
          </p:cNvSpPr>
          <p:nvPr>
            <p:ph type="title"/>
          </p:nvPr>
        </p:nvSpPr>
        <p:spPr>
          <a:xfrm>
            <a:off x="839788" y="143855"/>
            <a:ext cx="10515600" cy="1175025"/>
          </a:xfrm>
          <a:ln>
            <a:solidFill>
              <a:schemeClr val="accent2"/>
            </a:solidFill>
          </a:ln>
        </p:spPr>
        <p:txBody>
          <a:bodyPr/>
          <a:lstStyle/>
          <a:p>
            <a:pPr algn="ctr"/>
            <a:br>
              <a:rPr lang="en-US" sz="3200" b="1" dirty="0">
                <a:solidFill>
                  <a:schemeClr val="accent4"/>
                </a:solidFill>
              </a:rPr>
            </a:br>
            <a:r>
              <a:rPr lang="en-US" sz="2400" b="1" dirty="0">
                <a:solidFill>
                  <a:schemeClr val="accent4"/>
                </a:solidFill>
              </a:rPr>
              <a:t>Partnerships Anchored in Equity and Innovation: </a:t>
            </a:r>
            <a:br>
              <a:rPr lang="en-US" sz="2400" dirty="0">
                <a:solidFill>
                  <a:schemeClr val="accent4"/>
                </a:solidFill>
              </a:rPr>
            </a:br>
            <a:r>
              <a:rPr lang="en-US" sz="2400" b="1" dirty="0">
                <a:solidFill>
                  <a:schemeClr val="accent6"/>
                </a:solidFill>
              </a:rPr>
              <a:t>Aligning</a:t>
            </a:r>
            <a:r>
              <a:rPr lang="en-US" sz="2400" b="1" dirty="0">
                <a:solidFill>
                  <a:schemeClr val="accent4"/>
                </a:solidFill>
              </a:rPr>
              <a:t>, </a:t>
            </a:r>
            <a:r>
              <a:rPr lang="en-US" sz="2400" b="1" dirty="0">
                <a:solidFill>
                  <a:schemeClr val="bg2"/>
                </a:solidFill>
              </a:rPr>
              <a:t>Communicating</a:t>
            </a:r>
            <a:r>
              <a:rPr lang="en-US" sz="2400" b="1" dirty="0">
                <a:solidFill>
                  <a:schemeClr val="accent4"/>
                </a:solidFill>
              </a:rPr>
              <a:t> and </a:t>
            </a:r>
            <a:r>
              <a:rPr lang="en-US" sz="2400" b="1" dirty="0">
                <a:solidFill>
                  <a:schemeClr val="accent6"/>
                </a:solidFill>
              </a:rPr>
              <a:t>Advancing</a:t>
            </a:r>
            <a:r>
              <a:rPr lang="en-US" sz="2400" b="1" dirty="0">
                <a:solidFill>
                  <a:schemeClr val="accent4"/>
                </a:solidFill>
              </a:rPr>
              <a:t> </a:t>
            </a:r>
            <a:br>
              <a:rPr lang="en-US" sz="2400" b="1" dirty="0">
                <a:solidFill>
                  <a:schemeClr val="accent4"/>
                </a:solidFill>
              </a:rPr>
            </a:br>
            <a:r>
              <a:rPr lang="en-US" sz="2400" b="1" dirty="0">
                <a:solidFill>
                  <a:srgbClr val="002060"/>
                </a:solidFill>
                <a:effectLst/>
              </a:rPr>
              <a:t>Key Chancellor’s Office (CO) Priorities through </a:t>
            </a:r>
            <a:r>
              <a:rPr lang="en-US" sz="2400" b="1" dirty="0" err="1">
                <a:solidFill>
                  <a:srgbClr val="002060"/>
                </a:solidFill>
                <a:effectLst/>
              </a:rPr>
              <a:t>ComPs</a:t>
            </a:r>
            <a:br>
              <a:rPr lang="en-US" sz="3200" b="1" dirty="0"/>
            </a:br>
            <a:endParaRPr lang="en-US" sz="3200" b="1" dirty="0"/>
          </a:p>
        </p:txBody>
      </p:sp>
      <p:sp>
        <p:nvSpPr>
          <p:cNvPr id="4" name="Content Placeholder 3">
            <a:extLst>
              <a:ext uri="{FF2B5EF4-FFF2-40B4-BE49-F238E27FC236}">
                <a16:creationId xmlns:a16="http://schemas.microsoft.com/office/drawing/2014/main" id="{199530C6-025E-4D11-59F6-B47B6505442E}"/>
              </a:ext>
            </a:extLst>
          </p:cNvPr>
          <p:cNvSpPr>
            <a:spLocks noGrp="1"/>
          </p:cNvSpPr>
          <p:nvPr>
            <p:ph sz="half" idx="2"/>
          </p:nvPr>
        </p:nvSpPr>
        <p:spPr>
          <a:xfrm>
            <a:off x="839789" y="1535873"/>
            <a:ext cx="3888076" cy="4013158"/>
          </a:xfrm>
          <a:ln>
            <a:solidFill>
              <a:schemeClr val="tx1"/>
            </a:solidFill>
          </a:ln>
        </p:spPr>
        <p:txBody>
          <a:bodyPr/>
          <a:lstStyle/>
          <a:p>
            <a:pPr marL="0" indent="0" algn="ctr">
              <a:buNone/>
            </a:pPr>
            <a:endParaRPr lang="en-US" sz="2000" b="1" dirty="0">
              <a:solidFill>
                <a:schemeClr val="bg2"/>
              </a:solidFill>
            </a:endParaRPr>
          </a:p>
          <a:p>
            <a:pPr marL="0" indent="0" algn="ctr">
              <a:buNone/>
            </a:pPr>
            <a:r>
              <a:rPr lang="en-US" sz="2000" dirty="0"/>
              <a:t>Basic Needs &amp; Financial Aid</a:t>
            </a:r>
          </a:p>
          <a:p>
            <a:pPr marL="0" indent="0" algn="ctr">
              <a:buNone/>
            </a:pPr>
            <a:r>
              <a:rPr lang="en-US" sz="2000" dirty="0"/>
              <a:t>Credit for Prior Learning</a:t>
            </a:r>
          </a:p>
          <a:p>
            <a:pPr marL="0" indent="0" algn="ctr">
              <a:buNone/>
            </a:pPr>
            <a:r>
              <a:rPr lang="en-US" sz="2000" dirty="0"/>
              <a:t>Equitable Placement, Support &amp; Completion</a:t>
            </a:r>
          </a:p>
          <a:p>
            <a:pPr marL="0" indent="0" algn="ctr">
              <a:buNone/>
            </a:pPr>
            <a:r>
              <a:rPr lang="en-US" sz="2000" dirty="0"/>
              <a:t>Strategic Enrollment Management</a:t>
            </a:r>
          </a:p>
          <a:p>
            <a:pPr marL="0" indent="0" algn="ctr">
              <a:buNone/>
            </a:pPr>
            <a:r>
              <a:rPr lang="en-US" sz="2000" dirty="0"/>
              <a:t>Dual Enrollment</a:t>
            </a:r>
          </a:p>
          <a:p>
            <a:pPr marL="0" indent="0" algn="ctr">
              <a:buNone/>
            </a:pPr>
            <a:r>
              <a:rPr lang="en-US" sz="2000" dirty="0"/>
              <a:t>Online Learning</a:t>
            </a:r>
          </a:p>
          <a:p>
            <a:pPr marL="0" indent="0" algn="ctr">
              <a:buNone/>
            </a:pPr>
            <a:r>
              <a:rPr lang="en-US" sz="2000" dirty="0"/>
              <a:t>Teaching and Learning</a:t>
            </a:r>
          </a:p>
        </p:txBody>
      </p:sp>
      <p:pic>
        <p:nvPicPr>
          <p:cNvPr id="8" name="Content Placeholder 7">
            <a:extLst>
              <a:ext uri="{FF2B5EF4-FFF2-40B4-BE49-F238E27FC236}">
                <a16:creationId xmlns:a16="http://schemas.microsoft.com/office/drawing/2014/main" id="{62DA0836-D6B2-0366-15E9-1D45961FFFD6}"/>
              </a:ext>
            </a:extLst>
          </p:cNvPr>
          <p:cNvPicPr>
            <a:picLocks noGrp="1" noChangeAspect="1"/>
          </p:cNvPicPr>
          <p:nvPr>
            <p:ph sz="quarter" idx="4"/>
          </p:nvPr>
        </p:nvPicPr>
        <p:blipFill>
          <a:blip r:embed="rId2"/>
          <a:stretch>
            <a:fillRect/>
          </a:stretch>
        </p:blipFill>
        <p:spPr>
          <a:xfrm>
            <a:off x="7826920" y="1751875"/>
            <a:ext cx="2139881" cy="1804572"/>
          </a:xfrm>
          <a:prstGeom prst="rect">
            <a:avLst/>
          </a:prstGeom>
        </p:spPr>
      </p:pic>
      <p:sp>
        <p:nvSpPr>
          <p:cNvPr id="7" name="Slide Number Placeholder 6">
            <a:extLst>
              <a:ext uri="{FF2B5EF4-FFF2-40B4-BE49-F238E27FC236}">
                <a16:creationId xmlns:a16="http://schemas.microsoft.com/office/drawing/2014/main" id="{1C1BFC15-9955-BB3F-4CB8-793C4A532F49}"/>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34E7AA-586C-4B13-A389-1429762DA247}" type="slidenum">
              <a:rPr kumimoji="0" lang="en-US" sz="1200" b="0" i="0" u="none" strike="noStrike" kern="1200" cap="none" spc="0" normalizeH="0" baseline="0" noProof="0" smtClean="0">
                <a:ln>
                  <a:noFill/>
                </a:ln>
                <a:solidFill>
                  <a:srgbClr val="53575A"/>
                </a:solidFill>
                <a:effectLst/>
                <a:uLnTx/>
                <a:uFillTx/>
                <a:latin typeface="Source Sans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srgbClr val="53575A"/>
              </a:solidFill>
              <a:effectLst/>
              <a:uLnTx/>
              <a:uFillTx/>
              <a:latin typeface="Source Sans Pro"/>
              <a:ea typeface="+mn-ea"/>
              <a:cs typeface="+mn-cs"/>
            </a:endParaRPr>
          </a:p>
        </p:txBody>
      </p:sp>
      <p:pic>
        <p:nvPicPr>
          <p:cNvPr id="9" name="Picture 8">
            <a:extLst>
              <a:ext uri="{FF2B5EF4-FFF2-40B4-BE49-F238E27FC236}">
                <a16:creationId xmlns:a16="http://schemas.microsoft.com/office/drawing/2014/main" id="{5B66DDD6-5F5B-C94A-AC96-A3DA14B0BF5F}"/>
              </a:ext>
            </a:extLst>
          </p:cNvPr>
          <p:cNvPicPr>
            <a:picLocks noChangeAspect="1"/>
          </p:cNvPicPr>
          <p:nvPr/>
        </p:nvPicPr>
        <p:blipFill>
          <a:blip r:embed="rId3"/>
          <a:stretch>
            <a:fillRect/>
          </a:stretch>
        </p:blipFill>
        <p:spPr>
          <a:xfrm>
            <a:off x="4760901" y="4375520"/>
            <a:ext cx="4333875" cy="1057275"/>
          </a:xfrm>
          <a:prstGeom prst="rect">
            <a:avLst/>
          </a:prstGeom>
        </p:spPr>
      </p:pic>
      <p:pic>
        <p:nvPicPr>
          <p:cNvPr id="10" name="Picture 9">
            <a:extLst>
              <a:ext uri="{FF2B5EF4-FFF2-40B4-BE49-F238E27FC236}">
                <a16:creationId xmlns:a16="http://schemas.microsoft.com/office/drawing/2014/main" id="{6E139CA7-5F81-EC48-81C1-8775FE37370F}"/>
              </a:ext>
            </a:extLst>
          </p:cNvPr>
          <p:cNvPicPr>
            <a:picLocks noChangeAspect="1"/>
          </p:cNvPicPr>
          <p:nvPr/>
        </p:nvPicPr>
        <p:blipFill>
          <a:blip r:embed="rId4"/>
          <a:stretch>
            <a:fillRect/>
          </a:stretch>
        </p:blipFill>
        <p:spPr>
          <a:xfrm>
            <a:off x="6612523" y="5657151"/>
            <a:ext cx="3076831" cy="903668"/>
          </a:xfrm>
          <a:prstGeom prst="rect">
            <a:avLst/>
          </a:prstGeom>
        </p:spPr>
      </p:pic>
      <p:pic>
        <p:nvPicPr>
          <p:cNvPr id="1026" name="Picture 2" descr="Career Ladders ProjectHome - Career Ladders Project">
            <a:extLst>
              <a:ext uri="{FF2B5EF4-FFF2-40B4-BE49-F238E27FC236}">
                <a16:creationId xmlns:a16="http://schemas.microsoft.com/office/drawing/2014/main" id="{ED128025-7912-14CD-3811-12A87A894F1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60901" y="2148365"/>
            <a:ext cx="3032983" cy="10763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alifornia Community College IRPE Webinars and Meetings">
            <a:extLst>
              <a:ext uri="{FF2B5EF4-FFF2-40B4-BE49-F238E27FC236}">
                <a16:creationId xmlns:a16="http://schemas.microsoft.com/office/drawing/2014/main" id="{707ECB9A-E91C-5B56-E7F1-7D27FC06570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49867" y="3546845"/>
            <a:ext cx="3429000" cy="8286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alomar College - Wikipedia">
            <a:extLst>
              <a:ext uri="{FF2B5EF4-FFF2-40B4-BE49-F238E27FC236}">
                <a16:creationId xmlns:a16="http://schemas.microsoft.com/office/drawing/2014/main" id="{FF781FCD-F867-0090-A847-573D82E81BC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062398" y="4069958"/>
            <a:ext cx="2895600" cy="158115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Jobs for the Future (JFF) (@jfftweets) / Twitter">
            <a:extLst>
              <a:ext uri="{FF2B5EF4-FFF2-40B4-BE49-F238E27FC236}">
                <a16:creationId xmlns:a16="http://schemas.microsoft.com/office/drawing/2014/main" id="{86B29277-CF46-F6DD-34BF-5749486D2AD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999837" y="1693764"/>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82742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55EC1-C4EE-DE76-B5BB-17A5BEEE237D}"/>
              </a:ext>
            </a:extLst>
          </p:cNvPr>
          <p:cNvSpPr>
            <a:spLocks noGrp="1"/>
          </p:cNvSpPr>
          <p:nvPr>
            <p:ph type="title"/>
          </p:nvPr>
        </p:nvSpPr>
        <p:spPr>
          <a:xfrm>
            <a:off x="839788" y="175805"/>
            <a:ext cx="10515600" cy="1514884"/>
          </a:xfrm>
          <a:ln>
            <a:solidFill>
              <a:schemeClr val="accent2"/>
            </a:solidFill>
          </a:ln>
        </p:spPr>
        <p:txBody>
          <a:bodyPr/>
          <a:lstStyle/>
          <a:p>
            <a:pPr algn="ctr"/>
            <a:br>
              <a:rPr lang="en-US" sz="3200" b="1" dirty="0">
                <a:solidFill>
                  <a:schemeClr val="accent4"/>
                </a:solidFill>
              </a:rPr>
            </a:br>
            <a:r>
              <a:rPr lang="en-US" sz="2400" b="1" dirty="0">
                <a:solidFill>
                  <a:schemeClr val="accent4"/>
                </a:solidFill>
              </a:rPr>
              <a:t>Partnerships Anchored in Equity and Innovation: </a:t>
            </a:r>
            <a:br>
              <a:rPr lang="en-US" sz="2400" b="1" dirty="0">
                <a:solidFill>
                  <a:schemeClr val="accent4"/>
                </a:solidFill>
              </a:rPr>
            </a:br>
            <a:r>
              <a:rPr lang="en-US" sz="2400" b="1" dirty="0">
                <a:solidFill>
                  <a:schemeClr val="accent4"/>
                </a:solidFill>
              </a:rPr>
              <a:t>Transforming Mindsets, Systems, &amp; Structures Through </a:t>
            </a:r>
            <a:br>
              <a:rPr lang="en-US" sz="2400" b="1" dirty="0">
                <a:solidFill>
                  <a:schemeClr val="accent4"/>
                </a:solidFill>
              </a:rPr>
            </a:br>
            <a:r>
              <a:rPr lang="en-US" sz="2400" b="1" dirty="0">
                <a:solidFill>
                  <a:schemeClr val="bg2">
                    <a:lumMod val="60000"/>
                    <a:lumOff val="40000"/>
                  </a:schemeClr>
                </a:solidFill>
              </a:rPr>
              <a:t>Leadership Development &amp; Career Advancement</a:t>
            </a:r>
            <a:br>
              <a:rPr lang="en-US" sz="2400" dirty="0">
                <a:solidFill>
                  <a:schemeClr val="bg2">
                    <a:lumMod val="60000"/>
                    <a:lumOff val="40000"/>
                  </a:schemeClr>
                </a:solidFill>
              </a:rPr>
            </a:br>
            <a:endParaRPr lang="en-US" sz="2400" dirty="0">
              <a:solidFill>
                <a:schemeClr val="bg2">
                  <a:lumMod val="60000"/>
                  <a:lumOff val="40000"/>
                </a:schemeClr>
              </a:solidFill>
            </a:endParaRPr>
          </a:p>
        </p:txBody>
      </p:sp>
      <p:sp>
        <p:nvSpPr>
          <p:cNvPr id="4" name="Content Placeholder 3">
            <a:extLst>
              <a:ext uri="{FF2B5EF4-FFF2-40B4-BE49-F238E27FC236}">
                <a16:creationId xmlns:a16="http://schemas.microsoft.com/office/drawing/2014/main" id="{C0A5885E-CDE6-9B58-77FB-53243FCC55BB}"/>
              </a:ext>
            </a:extLst>
          </p:cNvPr>
          <p:cNvSpPr>
            <a:spLocks noGrp="1"/>
          </p:cNvSpPr>
          <p:nvPr>
            <p:ph sz="half" idx="2"/>
          </p:nvPr>
        </p:nvSpPr>
        <p:spPr>
          <a:xfrm>
            <a:off x="839788" y="1939636"/>
            <a:ext cx="5014883" cy="3587645"/>
          </a:xfrm>
          <a:ln>
            <a:solidFill>
              <a:srgbClr val="000000"/>
            </a:solidFill>
          </a:ln>
        </p:spPr>
        <p:txBody>
          <a:bodyPr/>
          <a:lstStyle/>
          <a:p>
            <a:endParaRPr lang="en-US" sz="2000" dirty="0"/>
          </a:p>
          <a:p>
            <a:pPr marL="0" indent="0" algn="ctr">
              <a:buNone/>
            </a:pPr>
            <a:r>
              <a:rPr lang="en-US" sz="2000" dirty="0">
                <a:latin typeface="+mn-lt"/>
              </a:rPr>
              <a:t>Classified Professionals Leadership &amp; Career Advancement Series</a:t>
            </a:r>
          </a:p>
          <a:p>
            <a:pPr marL="0" indent="0" algn="ctr">
              <a:buNone/>
            </a:pPr>
            <a:r>
              <a:rPr lang="en-US" sz="2000" dirty="0">
                <a:latin typeface="+mn-lt"/>
              </a:rPr>
              <a:t>Advancing Leadership Institute for Instructional VPs in Equitable Education (ALIVE) </a:t>
            </a:r>
          </a:p>
          <a:p>
            <a:pPr marL="0" indent="0" algn="ctr">
              <a:buNone/>
            </a:pPr>
            <a:r>
              <a:rPr lang="en-US" sz="2000" dirty="0">
                <a:latin typeface="+mn-lt"/>
              </a:rPr>
              <a:t>Aspiring Radical Leaders Institute</a:t>
            </a:r>
          </a:p>
          <a:p>
            <a:pPr marL="0" indent="0" algn="ctr">
              <a:buNone/>
            </a:pPr>
            <a:r>
              <a:rPr lang="en-US" sz="2000" dirty="0">
                <a:latin typeface="+mn-lt"/>
              </a:rPr>
              <a:t>Pipelines to Possibilities </a:t>
            </a:r>
          </a:p>
          <a:p>
            <a:pPr marL="0" indent="0" algn="ctr">
              <a:buNone/>
            </a:pPr>
            <a:r>
              <a:rPr lang="en-US" sz="2000" b="0" i="0" dirty="0">
                <a:solidFill>
                  <a:srgbClr val="555555"/>
                </a:solidFill>
                <a:effectLst/>
                <a:latin typeface="+mn-lt"/>
              </a:rPr>
              <a:t>*The Wheelhouse Institute on Leadership Fellows Program</a:t>
            </a:r>
            <a:endParaRPr lang="en-US" sz="2000" dirty="0">
              <a:latin typeface="+mn-lt"/>
            </a:endParaRPr>
          </a:p>
          <a:p>
            <a:endParaRPr lang="en-US" dirty="0"/>
          </a:p>
        </p:txBody>
      </p:sp>
      <p:sp>
        <p:nvSpPr>
          <p:cNvPr id="7" name="Slide Number Placeholder 6">
            <a:extLst>
              <a:ext uri="{FF2B5EF4-FFF2-40B4-BE49-F238E27FC236}">
                <a16:creationId xmlns:a16="http://schemas.microsoft.com/office/drawing/2014/main" id="{6ABCFF49-771B-B3E5-C0D1-F5F87065AC1B}"/>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34E7AA-586C-4B13-A389-1429762DA247}" type="slidenum">
              <a:rPr kumimoji="0" lang="en-US" sz="1200" b="0" i="0" u="none" strike="noStrike" kern="1200" cap="none" spc="0" normalizeH="0" baseline="0" noProof="0" smtClean="0">
                <a:ln>
                  <a:noFill/>
                </a:ln>
                <a:solidFill>
                  <a:srgbClr val="53575A"/>
                </a:solidFill>
                <a:effectLst/>
                <a:uLnTx/>
                <a:uFillTx/>
                <a:latin typeface="Source Sans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srgbClr val="53575A"/>
              </a:solidFill>
              <a:effectLst/>
              <a:uLnTx/>
              <a:uFillTx/>
              <a:latin typeface="Source Sans Pro"/>
              <a:ea typeface="+mn-ea"/>
              <a:cs typeface="+mn-cs"/>
            </a:endParaRPr>
          </a:p>
        </p:txBody>
      </p:sp>
      <p:pic>
        <p:nvPicPr>
          <p:cNvPr id="1026" name="Picture 2" descr="LIFT Leadership | Leadership Institute for Tomorrow - Leadership Institute  for Tomorrow (L.I.F.T.) | CSUF">
            <a:extLst>
              <a:ext uri="{FF2B5EF4-FFF2-40B4-BE49-F238E27FC236}">
                <a16:creationId xmlns:a16="http://schemas.microsoft.com/office/drawing/2014/main" id="{8D34DA0A-49A3-FDDE-8604-B3828AD262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23956" y="1793285"/>
            <a:ext cx="2796647" cy="151488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upporters - Leadership Institute for Tomorrow (L.I.F.T.) | CSUF">
            <a:extLst>
              <a:ext uri="{FF2B5EF4-FFF2-40B4-BE49-F238E27FC236}">
                <a16:creationId xmlns:a16="http://schemas.microsoft.com/office/drawing/2014/main" id="{79859C9D-78F0-BF2E-916C-E2AABFBD3B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97575" y="5701121"/>
            <a:ext cx="4648200" cy="9810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The Coalition – APAHE">
            <a:extLst>
              <a:ext uri="{FF2B5EF4-FFF2-40B4-BE49-F238E27FC236}">
                <a16:creationId xmlns:a16="http://schemas.microsoft.com/office/drawing/2014/main" id="{CD571231-BEFD-0B75-E718-2F05AF0335E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92635" y="3403206"/>
            <a:ext cx="2152650" cy="21240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46A3355A-5852-92DD-DA1E-7E2C694DEC60}"/>
              </a:ext>
            </a:extLst>
          </p:cNvPr>
          <p:cNvPicPr>
            <a:picLocks noChangeAspect="1"/>
          </p:cNvPicPr>
          <p:nvPr/>
        </p:nvPicPr>
        <p:blipFill>
          <a:blip r:embed="rId6"/>
          <a:stretch>
            <a:fillRect/>
          </a:stretch>
        </p:blipFill>
        <p:spPr>
          <a:xfrm>
            <a:off x="6004502" y="1786116"/>
            <a:ext cx="2876550" cy="1590675"/>
          </a:xfrm>
          <a:prstGeom prst="rect">
            <a:avLst/>
          </a:prstGeom>
        </p:spPr>
      </p:pic>
      <p:pic>
        <p:nvPicPr>
          <p:cNvPr id="1032" name="Picture 8" descr="ALIIVEE Flyer v3">
            <a:extLst>
              <a:ext uri="{FF2B5EF4-FFF2-40B4-BE49-F238E27FC236}">
                <a16:creationId xmlns:a16="http://schemas.microsoft.com/office/drawing/2014/main" id="{33E7CA61-D921-6AEA-9554-F42C71B520E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04502" y="3428320"/>
            <a:ext cx="2124075" cy="2152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18594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1CB97-446F-974A-7D36-FAF2102944BC}"/>
              </a:ext>
            </a:extLst>
          </p:cNvPr>
          <p:cNvSpPr>
            <a:spLocks noGrp="1"/>
          </p:cNvSpPr>
          <p:nvPr>
            <p:ph type="title"/>
          </p:nvPr>
        </p:nvSpPr>
        <p:spPr>
          <a:xfrm>
            <a:off x="524741" y="620392"/>
            <a:ext cx="3808268" cy="5327647"/>
          </a:xfrm>
          <a:solidFill>
            <a:schemeClr val="accent4"/>
          </a:solidFill>
        </p:spPr>
        <p:txBody>
          <a:bodyPr>
            <a:normAutofit/>
          </a:bodyPr>
          <a:lstStyle/>
          <a:p>
            <a:pPr algn="ctr"/>
            <a:r>
              <a:rPr lang="en-US" sz="2800" b="1" dirty="0">
                <a:solidFill>
                  <a:schemeClr val="bg1"/>
                </a:solidFill>
                <a:latin typeface="Source Sans Pro" panose="020B0503030403020204" pitchFamily="34" charset="0"/>
                <a:ea typeface="Source Sans Pro" panose="020B0503030403020204" pitchFamily="34" charset="0"/>
              </a:rPr>
              <a:t>Planning, Research and Reporting: </a:t>
            </a:r>
            <a:br>
              <a:rPr lang="en-US" sz="2800" b="1" dirty="0">
                <a:solidFill>
                  <a:schemeClr val="bg1"/>
                </a:solidFill>
                <a:latin typeface="Source Sans Pro" panose="020B0503030403020204" pitchFamily="34" charset="0"/>
                <a:ea typeface="Source Sans Pro" panose="020B0503030403020204" pitchFamily="34" charset="0"/>
              </a:rPr>
            </a:br>
            <a:br>
              <a:rPr lang="en-US" sz="2800" b="1" dirty="0">
                <a:solidFill>
                  <a:schemeClr val="bg1"/>
                </a:solidFill>
                <a:latin typeface="Source Sans Pro" panose="020B0503030403020204" pitchFamily="34" charset="0"/>
                <a:ea typeface="Source Sans Pro" panose="020B0503030403020204" pitchFamily="34" charset="0"/>
              </a:rPr>
            </a:br>
            <a:r>
              <a:rPr lang="en-US" sz="2800" b="1" dirty="0">
                <a:solidFill>
                  <a:schemeClr val="bg1"/>
                </a:solidFill>
                <a:latin typeface="Source Sans Pro" panose="020B0503030403020204" pitchFamily="34" charset="0"/>
                <a:ea typeface="Source Sans Pro" panose="020B0503030403020204" pitchFamily="34" charset="0"/>
              </a:rPr>
              <a:t>Building a culture of continuous improvement</a:t>
            </a:r>
          </a:p>
        </p:txBody>
      </p:sp>
      <p:graphicFrame>
        <p:nvGraphicFramePr>
          <p:cNvPr id="7" name="Content Placeholder 2">
            <a:extLst>
              <a:ext uri="{FF2B5EF4-FFF2-40B4-BE49-F238E27FC236}">
                <a16:creationId xmlns:a16="http://schemas.microsoft.com/office/drawing/2014/main" id="{40D399FC-C2F9-2147-C679-8E8774686B18}"/>
              </a:ext>
            </a:extLst>
          </p:cNvPr>
          <p:cNvGraphicFramePr>
            <a:graphicFrameLocks noGrp="1"/>
          </p:cNvGraphicFramePr>
          <p:nvPr>
            <p:ph idx="1"/>
            <p:extLst>
              <p:ext uri="{D42A27DB-BD31-4B8C-83A1-F6EECF244321}">
                <p14:modId xmlns:p14="http://schemas.microsoft.com/office/powerpoint/2010/main" val="2581698611"/>
              </p:ext>
            </p:extLst>
          </p:nvPr>
        </p:nvGraphicFramePr>
        <p:xfrm>
          <a:off x="5468389" y="106533"/>
          <a:ext cx="6263640" cy="64185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712346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D22F95E-393D-61BF-09C1-7B7A723383E2}"/>
              </a:ext>
            </a:extLst>
          </p:cNvPr>
          <p:cNvSpPr>
            <a:spLocks noGrp="1"/>
          </p:cNvSpPr>
          <p:nvPr>
            <p:ph type="title"/>
          </p:nvPr>
        </p:nvSpPr>
        <p:spPr>
          <a:xfrm>
            <a:off x="0" y="1"/>
            <a:ext cx="12192000" cy="1828800"/>
          </a:xfrm>
        </p:spPr>
        <p:txBody>
          <a:bodyPr anchor="t">
            <a:normAutofit/>
          </a:bodyPr>
          <a:lstStyle/>
          <a:p>
            <a:pPr algn="ctr"/>
            <a:br>
              <a:rPr lang="en-US" dirty="0"/>
            </a:br>
            <a:r>
              <a:rPr lang="en-US" dirty="0"/>
              <a:t>Questions and Answer (Q &amp; A)</a:t>
            </a:r>
          </a:p>
        </p:txBody>
      </p:sp>
      <p:pic>
        <p:nvPicPr>
          <p:cNvPr id="7" name="Picture 6" descr="3D black question marks with one yellow question mark">
            <a:extLst>
              <a:ext uri="{FF2B5EF4-FFF2-40B4-BE49-F238E27FC236}">
                <a16:creationId xmlns:a16="http://schemas.microsoft.com/office/drawing/2014/main" id="{116F5284-8B1A-59E9-2C0C-F07A6253DD2A}"/>
              </a:ext>
            </a:extLst>
          </p:cNvPr>
          <p:cNvPicPr>
            <a:picLocks noChangeAspect="1"/>
          </p:cNvPicPr>
          <p:nvPr/>
        </p:nvPicPr>
        <p:blipFill rotWithShape="1">
          <a:blip r:embed="rId3"/>
          <a:srcRect t="771" b="5394"/>
          <a:stretch/>
        </p:blipFill>
        <p:spPr>
          <a:xfrm>
            <a:off x="0" y="1825624"/>
            <a:ext cx="12191980" cy="4175725"/>
          </a:xfrm>
          <a:prstGeom prst="rect">
            <a:avLst/>
          </a:prstGeom>
          <a:noFill/>
        </p:spPr>
      </p:pic>
      <p:sp>
        <p:nvSpPr>
          <p:cNvPr id="4" name="Slide Number Placeholder 3">
            <a:extLst>
              <a:ext uri="{FF2B5EF4-FFF2-40B4-BE49-F238E27FC236}">
                <a16:creationId xmlns:a16="http://schemas.microsoft.com/office/drawing/2014/main" id="{AF1C0D0D-5E69-CED8-7B81-5E2D780DB14D}"/>
              </a:ext>
            </a:extLst>
          </p:cNvPr>
          <p:cNvSpPr>
            <a:spLocks noGrp="1"/>
          </p:cNvSpPr>
          <p:nvPr>
            <p:ph type="sldNum" sz="quarter" idx="12"/>
          </p:nvPr>
        </p:nvSpPr>
        <p:spPr>
          <a:xfrm>
            <a:off x="11330940" y="6155346"/>
            <a:ext cx="365760" cy="365125"/>
          </a:xfrm>
        </p:spPr>
        <p:txBody>
          <a:bodyPr anchor="ctr">
            <a:normAutofit/>
          </a:bodyPr>
          <a:lstStyle/>
          <a:p>
            <a:pPr>
              <a:spcAft>
                <a:spcPts val="600"/>
              </a:spcAft>
            </a:pPr>
            <a:fld id="{7934E7AA-586C-4B13-A389-1429762DA247}" type="slidenum">
              <a:rPr lang="en-US" smtClean="0"/>
              <a:pPr>
                <a:spcAft>
                  <a:spcPts val="600"/>
                </a:spcAft>
              </a:pPr>
              <a:t>14</a:t>
            </a:fld>
            <a:endParaRPr lang="en-US"/>
          </a:p>
        </p:txBody>
      </p:sp>
      <p:pic>
        <p:nvPicPr>
          <p:cNvPr id="6" name="Picture 5">
            <a:extLst>
              <a:ext uri="{FF2B5EF4-FFF2-40B4-BE49-F238E27FC236}">
                <a16:creationId xmlns:a16="http://schemas.microsoft.com/office/drawing/2014/main" id="{9166FE46-3ACE-E24E-BE8E-8845BD7BB928}"/>
              </a:ext>
            </a:extLst>
          </p:cNvPr>
          <p:cNvPicPr>
            <a:picLocks noChangeAspect="1"/>
          </p:cNvPicPr>
          <p:nvPr/>
        </p:nvPicPr>
        <p:blipFill>
          <a:blip r:embed="rId4"/>
          <a:stretch>
            <a:fillRect/>
          </a:stretch>
        </p:blipFill>
        <p:spPr>
          <a:xfrm>
            <a:off x="3952865" y="1715099"/>
            <a:ext cx="4286250" cy="4286250"/>
          </a:xfrm>
          <a:prstGeom prst="rect">
            <a:avLst/>
          </a:prstGeom>
        </p:spPr>
      </p:pic>
      <p:sp>
        <p:nvSpPr>
          <p:cNvPr id="8" name="TextBox 7">
            <a:extLst>
              <a:ext uri="{FF2B5EF4-FFF2-40B4-BE49-F238E27FC236}">
                <a16:creationId xmlns:a16="http://schemas.microsoft.com/office/drawing/2014/main" id="{539EE898-C895-0D41-CFF1-95D1181A6B12}"/>
              </a:ext>
            </a:extLst>
          </p:cNvPr>
          <p:cNvSpPr txBox="1"/>
          <p:nvPr/>
        </p:nvSpPr>
        <p:spPr>
          <a:xfrm>
            <a:off x="3720744" y="6043417"/>
            <a:ext cx="4750492" cy="830997"/>
          </a:xfrm>
          <a:prstGeom prst="rect">
            <a:avLst/>
          </a:prstGeom>
          <a:noFill/>
        </p:spPr>
        <p:txBody>
          <a:bodyPr wrap="square" rtlCol="0">
            <a:spAutoFit/>
          </a:bodyPr>
          <a:lstStyle/>
          <a:p>
            <a:pPr algn="ctr"/>
            <a:r>
              <a:rPr lang="en-US" sz="2400" dirty="0">
                <a:solidFill>
                  <a:schemeClr val="accent4"/>
                </a:solidFill>
              </a:rPr>
              <a:t>Join the IEPI Listserv:</a:t>
            </a:r>
          </a:p>
          <a:p>
            <a:pPr algn="ctr"/>
            <a:r>
              <a:rPr lang="en-US" sz="2400" dirty="0">
                <a:solidFill>
                  <a:schemeClr val="accent4"/>
                </a:solidFill>
              </a:rPr>
              <a:t>https://tinyurl.com/37xk4khz</a:t>
            </a:r>
          </a:p>
        </p:txBody>
      </p:sp>
    </p:spTree>
    <p:extLst>
      <p:ext uri="{BB962C8B-B14F-4D97-AF65-F5344CB8AC3E}">
        <p14:creationId xmlns:p14="http://schemas.microsoft.com/office/powerpoint/2010/main" val="5810419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934E7AA-586C-4B13-A389-1429762DA247}" type="slidenum">
              <a:rPr lang="en-US" smtClean="0"/>
              <a:pPr/>
              <a:t>15</a:t>
            </a:fld>
            <a:endParaRPr lang="en-US" dirty="0"/>
          </a:p>
        </p:txBody>
      </p:sp>
      <p:pic>
        <p:nvPicPr>
          <p:cNvPr id="5" name="Picture 4">
            <a:extLst>
              <a:ext uri="{FF2B5EF4-FFF2-40B4-BE49-F238E27FC236}">
                <a16:creationId xmlns:a16="http://schemas.microsoft.com/office/drawing/2014/main" id="{E66F2202-3EE1-154F-FA26-3282F04CD11F}"/>
              </a:ext>
            </a:extLst>
          </p:cNvPr>
          <p:cNvPicPr>
            <a:picLocks noChangeAspect="1"/>
          </p:cNvPicPr>
          <p:nvPr/>
        </p:nvPicPr>
        <p:blipFill>
          <a:blip r:embed="rId2"/>
          <a:stretch>
            <a:fillRect/>
          </a:stretch>
        </p:blipFill>
        <p:spPr>
          <a:xfrm>
            <a:off x="386503" y="800029"/>
            <a:ext cx="5267555" cy="5682342"/>
          </a:xfrm>
          <a:prstGeom prst="rect">
            <a:avLst/>
          </a:prstGeom>
        </p:spPr>
      </p:pic>
    </p:spTree>
    <p:extLst>
      <p:ext uri="{BB962C8B-B14F-4D97-AF65-F5344CB8AC3E}">
        <p14:creationId xmlns:p14="http://schemas.microsoft.com/office/powerpoint/2010/main" val="27485060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BED65-0646-E31B-1AEE-81D80D4AC6EB}"/>
              </a:ext>
            </a:extLst>
          </p:cNvPr>
          <p:cNvSpPr>
            <a:spLocks noGrp="1"/>
          </p:cNvSpPr>
          <p:nvPr>
            <p:ph type="title"/>
          </p:nvPr>
        </p:nvSpPr>
        <p:spPr>
          <a:xfrm>
            <a:off x="0" y="684213"/>
            <a:ext cx="4940300" cy="674687"/>
          </a:xfrm>
        </p:spPr>
        <p:txBody>
          <a:bodyPr rtlCol="0">
            <a:normAutofit fontScale="90000"/>
          </a:bodyPr>
          <a:lstStyle/>
          <a:p>
            <a:pPr algn="ctr" eaLnBrk="1" fontAlgn="auto" hangingPunct="1">
              <a:spcAft>
                <a:spcPts val="0"/>
              </a:spcAft>
              <a:defRPr/>
            </a:pPr>
            <a:br>
              <a:rPr lang="en-US" altLang="en-US" b="1" dirty="0">
                <a:cs typeface="Arial" panose="020B0604020202020204" pitchFamily="34" charset="0"/>
              </a:rPr>
            </a:br>
            <a:r>
              <a:rPr lang="en-US" altLang="en-US" b="1" dirty="0">
                <a:cs typeface="Arial" panose="020B0604020202020204" pitchFamily="34" charset="0"/>
              </a:rPr>
              <a:t>Agenda </a:t>
            </a:r>
            <a:endParaRPr lang="en-US" dirty="0">
              <a:cs typeface="+mj-cs"/>
            </a:endParaRPr>
          </a:p>
        </p:txBody>
      </p:sp>
      <p:sp>
        <p:nvSpPr>
          <p:cNvPr id="3" name="Text Placeholder 2">
            <a:extLst>
              <a:ext uri="{FF2B5EF4-FFF2-40B4-BE49-F238E27FC236}">
                <a16:creationId xmlns:a16="http://schemas.microsoft.com/office/drawing/2014/main" id="{C6249E48-465A-0D23-CD78-7535C652D282}"/>
              </a:ext>
            </a:extLst>
          </p:cNvPr>
          <p:cNvSpPr>
            <a:spLocks noGrp="1"/>
          </p:cNvSpPr>
          <p:nvPr>
            <p:ph type="body" sz="quarter" idx="11"/>
          </p:nvPr>
        </p:nvSpPr>
        <p:spPr>
          <a:xfrm>
            <a:off x="0" y="1558925"/>
            <a:ext cx="4940300" cy="4225925"/>
          </a:xfrm>
        </p:spPr>
        <p:txBody>
          <a:bodyPr rtlCol="0">
            <a:normAutofit/>
          </a:bodyPr>
          <a:lstStyle/>
          <a:p>
            <a:pPr marL="385763" indent="-385763" eaLnBrk="1" fontAlgn="auto" hangingPunct="1">
              <a:spcBef>
                <a:spcPts val="225"/>
              </a:spcBef>
              <a:spcAft>
                <a:spcPts val="0"/>
              </a:spcAft>
              <a:buFont typeface="Arial" panose="020B0604020202020204" pitchFamily="34" charset="0"/>
              <a:buAutoNum type="arabicPeriod"/>
              <a:defRPr/>
            </a:pPr>
            <a:endParaRPr lang="en-US" altLang="en-US" sz="2400" b="1" dirty="0">
              <a:latin typeface="+mn-lt"/>
              <a:cs typeface="Arial" panose="020B0604020202020204" pitchFamily="34" charset="0"/>
            </a:endParaRPr>
          </a:p>
          <a:p>
            <a:pPr marL="385763" indent="-385763" eaLnBrk="1" fontAlgn="auto" hangingPunct="1">
              <a:spcBef>
                <a:spcPts val="225"/>
              </a:spcBef>
              <a:spcAft>
                <a:spcPts val="0"/>
              </a:spcAft>
              <a:buFont typeface="Arial" panose="020B0604020202020204" pitchFamily="34" charset="0"/>
              <a:buAutoNum type="arabicPeriod"/>
              <a:defRPr/>
            </a:pPr>
            <a:r>
              <a:rPr lang="en-US" altLang="en-US" sz="2400" b="1" dirty="0">
                <a:latin typeface="+mn-lt"/>
                <a:cs typeface="Arial" panose="020B0604020202020204" pitchFamily="34" charset="0"/>
              </a:rPr>
              <a:t>Vision for Success Goals &amp; Commitments</a:t>
            </a:r>
          </a:p>
          <a:p>
            <a:pPr marL="385763" indent="-385763" eaLnBrk="1" fontAlgn="auto" hangingPunct="1">
              <a:lnSpc>
                <a:spcPct val="110000"/>
              </a:lnSpc>
              <a:spcBef>
                <a:spcPts val="450"/>
              </a:spcBef>
              <a:spcAft>
                <a:spcPts val="0"/>
              </a:spcAft>
              <a:buFont typeface="Arial" panose="020B0604020202020204" pitchFamily="34" charset="0"/>
              <a:buAutoNum type="arabicPeriod"/>
              <a:defRPr/>
            </a:pPr>
            <a:r>
              <a:rPr lang="en-US" altLang="en-US" sz="2400" b="1" dirty="0">
                <a:latin typeface="+mn-lt"/>
                <a:cs typeface="Arial" panose="020B0604020202020204" pitchFamily="34" charset="0"/>
              </a:rPr>
              <a:t>Guided Pathways</a:t>
            </a:r>
          </a:p>
          <a:p>
            <a:pPr marL="342900" indent="-342900">
              <a:lnSpc>
                <a:spcPct val="90000"/>
              </a:lnSpc>
              <a:spcBef>
                <a:spcPts val="1000"/>
              </a:spcBef>
              <a:buAutoNum type="arabicPeriod"/>
            </a:pPr>
            <a:r>
              <a:rPr lang="en-US" sz="2400" b="1" kern="1200" dirty="0">
                <a:solidFill>
                  <a:schemeClr val="bg1"/>
                </a:solidFill>
                <a:latin typeface="Source Sans Pro" panose="020B0503030403020204" pitchFamily="34" charset="0"/>
                <a:ea typeface="Source Sans Pro" panose="020B0503030403020204" pitchFamily="34" charset="0"/>
                <a:cs typeface="+mn-cs"/>
              </a:rPr>
              <a:t>The New Vision for Professional Learning &amp; Growth </a:t>
            </a:r>
          </a:p>
          <a:p>
            <a:pPr marL="385763" indent="-385763" eaLnBrk="1" fontAlgn="auto" hangingPunct="1">
              <a:lnSpc>
                <a:spcPct val="110000"/>
              </a:lnSpc>
              <a:spcBef>
                <a:spcPts val="450"/>
              </a:spcBef>
              <a:spcAft>
                <a:spcPts val="0"/>
              </a:spcAft>
              <a:buFont typeface="Arial" panose="020B0604020202020204" pitchFamily="34" charset="0"/>
              <a:buAutoNum type="arabicPeriod"/>
              <a:defRPr/>
            </a:pPr>
            <a:r>
              <a:rPr lang="en-US" altLang="en-US" sz="2400" b="1" dirty="0">
                <a:latin typeface="+mn-lt"/>
                <a:cs typeface="Arial" panose="020B0604020202020204" pitchFamily="34" charset="0"/>
              </a:rPr>
              <a:t>Q&amp;A</a:t>
            </a:r>
            <a:endParaRPr lang="en-US" sz="2400" dirty="0">
              <a:cs typeface="+mn-cs"/>
            </a:endParaRPr>
          </a:p>
        </p:txBody>
      </p:sp>
      <p:sp>
        <p:nvSpPr>
          <p:cNvPr id="25604" name="Slide Number Placeholder 4">
            <a:extLst>
              <a:ext uri="{FF2B5EF4-FFF2-40B4-BE49-F238E27FC236}">
                <a16:creationId xmlns:a16="http://schemas.microsoft.com/office/drawing/2014/main" id="{673D5FAB-F8D1-9A01-C244-E8F4762112E3}"/>
              </a:ext>
            </a:extLst>
          </p:cNvPr>
          <p:cNvSpPr>
            <a:spLocks noGrp="1"/>
          </p:cNvSpPr>
          <p:nvPr>
            <p:ph type="sldNum" sz="quarter" idx="13"/>
          </p:nvPr>
        </p:nvSpPr>
        <p:spPr bwMode="auto">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rgbClr val="53575A"/>
                </a:solidFill>
                <a:latin typeface="Source Sans Pro" panose="020B0503030403020204" pitchFamily="34" charset="0"/>
                <a:ea typeface="Source Sans Pro" panose="020B0503030403020204" pitchFamily="34" charset="0"/>
                <a:cs typeface="Source Sans Pro" panose="020B0503030403020204" pitchFamily="34" charset="0"/>
              </a:defRPr>
            </a:lvl1pPr>
            <a:lvl2pPr marL="742950" indent="-285750">
              <a:lnSpc>
                <a:spcPct val="90000"/>
              </a:lnSpc>
              <a:spcBef>
                <a:spcPts val="500"/>
              </a:spcBef>
              <a:buFont typeface="Arial" panose="020B0604020202020204" pitchFamily="34" charset="0"/>
              <a:buChar char="•"/>
              <a:defRPr sz="2400">
                <a:solidFill>
                  <a:srgbClr val="53575A"/>
                </a:solidFill>
                <a:latin typeface="Source Sans Pro" panose="020B0503030403020204" pitchFamily="34" charset="0"/>
                <a:ea typeface="Source Sans Pro" panose="020B0503030403020204" pitchFamily="34" charset="0"/>
                <a:cs typeface="Source Sans Pro" panose="020B0503030403020204" pitchFamily="34" charset="0"/>
              </a:defRPr>
            </a:lvl2pPr>
            <a:lvl3pPr marL="1143000" indent="-228600">
              <a:lnSpc>
                <a:spcPct val="90000"/>
              </a:lnSpc>
              <a:spcBef>
                <a:spcPts val="500"/>
              </a:spcBef>
              <a:buFont typeface="Arial" panose="020B0604020202020204" pitchFamily="34" charset="0"/>
              <a:buChar char="•"/>
              <a:defRPr sz="2000">
                <a:solidFill>
                  <a:srgbClr val="53575A"/>
                </a:solidFill>
                <a:latin typeface="Source Sans Pro" panose="020B0503030403020204" pitchFamily="34" charset="0"/>
                <a:ea typeface="Source Sans Pro" panose="020B0503030403020204" pitchFamily="34" charset="0"/>
                <a:cs typeface="Source Sans Pro" panose="020B0503030403020204" pitchFamily="34" charset="0"/>
              </a:defRPr>
            </a:lvl3pPr>
            <a:lvl4pPr marL="1600200" indent="-228600">
              <a:lnSpc>
                <a:spcPct val="90000"/>
              </a:lnSpc>
              <a:spcBef>
                <a:spcPts val="500"/>
              </a:spcBef>
              <a:buFont typeface="Arial" panose="020B0604020202020204" pitchFamily="34" charset="0"/>
              <a:buChar char="•"/>
              <a:defRPr>
                <a:solidFill>
                  <a:srgbClr val="53575A"/>
                </a:solidFill>
                <a:latin typeface="Source Sans Pro" panose="020B0503030403020204" pitchFamily="34" charset="0"/>
                <a:ea typeface="Source Sans Pro" panose="020B0503030403020204" pitchFamily="34" charset="0"/>
                <a:cs typeface="Source Sans Pro" panose="020B0503030403020204" pitchFamily="34" charset="0"/>
              </a:defRPr>
            </a:lvl4pPr>
            <a:lvl5pPr marL="2057400" indent="-228600">
              <a:lnSpc>
                <a:spcPct val="90000"/>
              </a:lnSpc>
              <a:spcBef>
                <a:spcPts val="500"/>
              </a:spcBef>
              <a:buFont typeface="Arial" panose="020B0604020202020204" pitchFamily="34" charset="0"/>
              <a:buChar char="•"/>
              <a:defRPr>
                <a:solidFill>
                  <a:srgbClr val="53575A"/>
                </a:solidFill>
                <a:latin typeface="Source Sans Pro" panose="020B0503030403020204" pitchFamily="34" charset="0"/>
                <a:ea typeface="Source Sans Pro" panose="020B0503030403020204" pitchFamily="34" charset="0"/>
                <a:cs typeface="Source Sans Pro" panose="020B0503030403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53575A"/>
                </a:solidFill>
                <a:latin typeface="Source Sans Pro" panose="020B0503030403020204" pitchFamily="34" charset="0"/>
                <a:ea typeface="Source Sans Pro" panose="020B0503030403020204" pitchFamily="34" charset="0"/>
                <a:cs typeface="Source Sans Pro" panose="020B0503030403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53575A"/>
                </a:solidFill>
                <a:latin typeface="Source Sans Pro" panose="020B0503030403020204" pitchFamily="34" charset="0"/>
                <a:ea typeface="Source Sans Pro" panose="020B0503030403020204" pitchFamily="34" charset="0"/>
                <a:cs typeface="Source Sans Pro" panose="020B0503030403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53575A"/>
                </a:solidFill>
                <a:latin typeface="Source Sans Pro" panose="020B0503030403020204" pitchFamily="34" charset="0"/>
                <a:ea typeface="Source Sans Pro" panose="020B0503030403020204" pitchFamily="34" charset="0"/>
                <a:cs typeface="Source Sans Pro" panose="020B0503030403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53575A"/>
                </a:solidFill>
                <a:latin typeface="Source Sans Pro" panose="020B0503030403020204" pitchFamily="34" charset="0"/>
                <a:ea typeface="Source Sans Pro" panose="020B0503030403020204" pitchFamily="34" charset="0"/>
                <a:cs typeface="Source Sans Pro" panose="020B0503030403020204" pitchFamily="34" charset="0"/>
              </a:defRPr>
            </a:lvl9pPr>
          </a:lstStyle>
          <a:p>
            <a:pPr>
              <a:lnSpc>
                <a:spcPct val="100000"/>
              </a:lnSpc>
              <a:spcBef>
                <a:spcPct val="0"/>
              </a:spcBef>
              <a:buFontTx/>
              <a:buNone/>
            </a:pPr>
            <a:fld id="{F9CAD695-2F59-4BF1-ADE5-BAF2E7FC4721}" type="slidenum">
              <a:rPr lang="en-US" altLang="en-US" sz="1200"/>
              <a:pPr>
                <a:lnSpc>
                  <a:spcPct val="100000"/>
                </a:lnSpc>
                <a:spcBef>
                  <a:spcPct val="0"/>
                </a:spcBef>
                <a:buFontTx/>
                <a:buNone/>
              </a:pPr>
              <a:t>2</a:t>
            </a:fld>
            <a:endParaRPr lang="en-US" altLang="en-US" sz="1200"/>
          </a:p>
        </p:txBody>
      </p:sp>
      <p:pic>
        <p:nvPicPr>
          <p:cNvPr id="25605" name="Picture 5">
            <a:extLst>
              <a:ext uri="{FF2B5EF4-FFF2-40B4-BE49-F238E27FC236}">
                <a16:creationId xmlns:a16="http://schemas.microsoft.com/office/drawing/2014/main" id="{76252783-4D2B-23FC-751C-6D564D6C19B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89538" y="0"/>
            <a:ext cx="6689725" cy="578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7A97F-FC29-402D-9AA0-43928897F273}"/>
              </a:ext>
            </a:extLst>
          </p:cNvPr>
          <p:cNvSpPr>
            <a:spLocks noGrp="1"/>
          </p:cNvSpPr>
          <p:nvPr>
            <p:ph type="title"/>
          </p:nvPr>
        </p:nvSpPr>
        <p:spPr>
          <a:xfrm>
            <a:off x="838200" y="365125"/>
            <a:ext cx="5033790" cy="1325563"/>
          </a:xfrm>
        </p:spPr>
        <p:txBody>
          <a:bodyPr/>
          <a:lstStyle/>
          <a:p>
            <a:r>
              <a:rPr lang="en-US" b="1" dirty="0"/>
              <a:t>Vision Goals</a:t>
            </a:r>
          </a:p>
        </p:txBody>
      </p:sp>
      <p:sp>
        <p:nvSpPr>
          <p:cNvPr id="3" name="Content Placeholder 2">
            <a:extLst>
              <a:ext uri="{FF2B5EF4-FFF2-40B4-BE49-F238E27FC236}">
                <a16:creationId xmlns:a16="http://schemas.microsoft.com/office/drawing/2014/main" id="{4417CF1D-3A75-4C6A-86F1-0209BD5F4E75}"/>
              </a:ext>
            </a:extLst>
          </p:cNvPr>
          <p:cNvSpPr>
            <a:spLocks noGrp="1"/>
          </p:cNvSpPr>
          <p:nvPr>
            <p:ph idx="1"/>
          </p:nvPr>
        </p:nvSpPr>
        <p:spPr>
          <a:xfrm>
            <a:off x="838200" y="1601776"/>
            <a:ext cx="5487575" cy="4089575"/>
          </a:xfrm>
        </p:spPr>
        <p:txBody>
          <a:bodyPr>
            <a:normAutofit/>
          </a:bodyPr>
          <a:lstStyle/>
          <a:p>
            <a:pPr marL="514350" indent="-514350">
              <a:buFont typeface="+mj-lt"/>
              <a:buAutoNum type="arabicPeriod"/>
            </a:pPr>
            <a:r>
              <a:rPr lang="en-US" sz="2400" dirty="0"/>
              <a:t>Increase credential obtainment by 20%</a:t>
            </a:r>
          </a:p>
          <a:p>
            <a:pPr marL="514350" indent="-514350">
              <a:buFont typeface="+mj-lt"/>
              <a:buAutoNum type="arabicPeriod"/>
            </a:pPr>
            <a:r>
              <a:rPr lang="en-US" sz="2400" dirty="0"/>
              <a:t>Increase transfer by 35% to UC and CSU</a:t>
            </a:r>
          </a:p>
          <a:p>
            <a:pPr marL="514350" indent="-514350">
              <a:buFont typeface="+mj-lt"/>
              <a:buAutoNum type="arabicPeriod"/>
            </a:pPr>
            <a:r>
              <a:rPr lang="en-US" sz="2400" dirty="0"/>
              <a:t>Decrease average unit obtainment for a degree to 79</a:t>
            </a:r>
          </a:p>
          <a:p>
            <a:pPr marL="514350" indent="-514350">
              <a:buFont typeface="+mj-lt"/>
              <a:buAutoNum type="arabicPeriod"/>
            </a:pPr>
            <a:r>
              <a:rPr lang="en-US" sz="2400" dirty="0"/>
              <a:t>Increase employment for CTE students to 76% in their field of study</a:t>
            </a:r>
          </a:p>
          <a:p>
            <a:pPr marL="514350" indent="-514350">
              <a:buFont typeface="+mj-lt"/>
              <a:buAutoNum type="arabicPeriod"/>
            </a:pPr>
            <a:r>
              <a:rPr lang="en-US" sz="2400" dirty="0"/>
              <a:t>Reduce and erase equity gaps</a:t>
            </a:r>
          </a:p>
          <a:p>
            <a:pPr marL="514350" indent="-514350">
              <a:buFont typeface="+mj-lt"/>
              <a:buAutoNum type="arabicPeriod"/>
            </a:pPr>
            <a:r>
              <a:rPr lang="en-US" sz="2400" dirty="0"/>
              <a:t>Reduce regional gaps</a:t>
            </a:r>
          </a:p>
        </p:txBody>
      </p:sp>
      <p:sp>
        <p:nvSpPr>
          <p:cNvPr id="4" name="Right Brace 3">
            <a:extLst>
              <a:ext uri="{FF2B5EF4-FFF2-40B4-BE49-F238E27FC236}">
                <a16:creationId xmlns:a16="http://schemas.microsoft.com/office/drawing/2014/main" id="{CA2FB3F4-13A7-4154-8012-5B5EAAD61924}"/>
              </a:ext>
            </a:extLst>
          </p:cNvPr>
          <p:cNvSpPr/>
          <p:nvPr/>
        </p:nvSpPr>
        <p:spPr>
          <a:xfrm>
            <a:off x="6361054" y="1609047"/>
            <a:ext cx="288235" cy="3863819"/>
          </a:xfrm>
          <a:prstGeom prst="rightBrace">
            <a:avLst>
              <a:gd name="adj1" fmla="val 0"/>
              <a:gd name="adj2" fmla="val 50000"/>
            </a:avLst>
          </a:prstGeom>
          <a:ln w="19050">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2F6D"/>
              </a:solidFill>
              <a:effectLst/>
              <a:uLnTx/>
              <a:uFillTx/>
              <a:latin typeface="Source Sans Pro" panose="020B0503030403020204" pitchFamily="34" charset="0"/>
              <a:ea typeface="+mn-ea"/>
              <a:cs typeface="+mn-cs"/>
            </a:endParaRPr>
          </a:p>
        </p:txBody>
      </p:sp>
      <p:sp>
        <p:nvSpPr>
          <p:cNvPr id="5" name="TextBox 4">
            <a:extLst>
              <a:ext uri="{FF2B5EF4-FFF2-40B4-BE49-F238E27FC236}">
                <a16:creationId xmlns:a16="http://schemas.microsoft.com/office/drawing/2014/main" id="{51B0DE60-0E8B-4B55-B705-FA79BE07834E}"/>
              </a:ext>
            </a:extLst>
          </p:cNvPr>
          <p:cNvSpPr txBox="1"/>
          <p:nvPr/>
        </p:nvSpPr>
        <p:spPr>
          <a:xfrm>
            <a:off x="6905297" y="1533128"/>
            <a:ext cx="5005759" cy="4080220"/>
          </a:xfrm>
          <a:prstGeom prst="rect">
            <a:avLst/>
          </a:prstGeom>
          <a:noFill/>
        </p:spPr>
        <p:txBody>
          <a:bodyPr wrap="square" rtlCol="0">
            <a:spAutoFit/>
          </a:bodyPr>
          <a:lstStyle/>
          <a:p>
            <a:pPr marL="457200" marR="0" lvl="0" indent="-457200" algn="l" defTabSz="914400" rtl="0" eaLnBrk="1" fontAlgn="auto" latinLnBrk="0" hangingPunct="1">
              <a:lnSpc>
                <a:spcPct val="114000"/>
              </a:lnSpc>
              <a:spcBef>
                <a:spcPts val="0"/>
              </a:spcBef>
              <a:spcAft>
                <a:spcPts val="1200"/>
              </a:spcAft>
              <a:buClrTx/>
              <a:buSzTx/>
              <a:buFont typeface="+mj-lt"/>
              <a:buAutoNum type="arabicPeriod"/>
              <a:tabLst/>
              <a:defRPr/>
            </a:pPr>
            <a:r>
              <a:rPr kumimoji="0" lang="en-US" sz="2200" b="0" i="0" u="none" strike="noStrike" kern="1200" cap="none" spc="0" normalizeH="0" baseline="0" noProof="0" dirty="0">
                <a:ln>
                  <a:noFill/>
                </a:ln>
                <a:solidFill>
                  <a:srgbClr val="53575A"/>
                </a:solidFill>
                <a:effectLst/>
                <a:uLnTx/>
                <a:uFillTx/>
                <a:latin typeface="Source Sans Pro" panose="020B0503030403020204" pitchFamily="34" charset="0"/>
                <a:ea typeface="Source Sans Pro" panose="020B0503030403020204" pitchFamily="34" charset="0"/>
                <a:cs typeface="+mn-cs"/>
              </a:rPr>
              <a:t>Focus on students’ goals </a:t>
            </a:r>
          </a:p>
          <a:p>
            <a:pPr marL="457200" marR="0" lvl="0" indent="-457200" algn="l" defTabSz="914400" rtl="0" eaLnBrk="1" fontAlgn="auto" latinLnBrk="0" hangingPunct="1">
              <a:lnSpc>
                <a:spcPct val="114000"/>
              </a:lnSpc>
              <a:spcBef>
                <a:spcPts val="0"/>
              </a:spcBef>
              <a:spcAft>
                <a:spcPts val="1200"/>
              </a:spcAft>
              <a:buClrTx/>
              <a:buSzTx/>
              <a:buFont typeface="+mj-lt"/>
              <a:buAutoNum type="arabicPeriod"/>
              <a:tabLst/>
              <a:defRPr/>
            </a:pPr>
            <a:r>
              <a:rPr kumimoji="0" lang="en-US" sz="2200" b="0" i="0" u="none" strike="noStrike" kern="1200" cap="none" spc="0" normalizeH="0" baseline="0" noProof="0" dirty="0">
                <a:ln>
                  <a:noFill/>
                </a:ln>
                <a:solidFill>
                  <a:srgbClr val="53575A"/>
                </a:solidFill>
                <a:effectLst/>
                <a:uLnTx/>
                <a:uFillTx/>
                <a:latin typeface="Source Sans Pro" panose="020B0503030403020204" pitchFamily="34" charset="0"/>
                <a:ea typeface="Source Sans Pro" panose="020B0503030403020204" pitchFamily="34" charset="0"/>
                <a:cs typeface="+mn-cs"/>
              </a:rPr>
              <a:t>Design with the students’</a:t>
            </a:r>
            <a:br>
              <a:rPr kumimoji="0" lang="en-US" sz="2200" b="0" i="0" u="none" strike="noStrike" kern="1200" cap="none" spc="0" normalizeH="0" baseline="0" noProof="0" dirty="0">
                <a:ln>
                  <a:noFill/>
                </a:ln>
                <a:solidFill>
                  <a:srgbClr val="53575A"/>
                </a:solidFill>
                <a:effectLst/>
                <a:uLnTx/>
                <a:uFillTx/>
                <a:latin typeface="Source Sans Pro" panose="020B0503030403020204" pitchFamily="34" charset="0"/>
                <a:ea typeface="Source Sans Pro" panose="020B0503030403020204" pitchFamily="34" charset="0"/>
                <a:cs typeface="+mn-cs"/>
              </a:rPr>
            </a:br>
            <a:r>
              <a:rPr kumimoji="0" lang="en-US" sz="2200" b="0" i="0" u="none" strike="noStrike" kern="1200" cap="none" spc="0" normalizeH="0" baseline="0" noProof="0" dirty="0">
                <a:ln>
                  <a:noFill/>
                </a:ln>
                <a:solidFill>
                  <a:srgbClr val="53575A"/>
                </a:solidFill>
                <a:effectLst/>
                <a:uLnTx/>
                <a:uFillTx/>
                <a:latin typeface="Source Sans Pro" panose="020B0503030403020204" pitchFamily="34" charset="0"/>
                <a:ea typeface="Source Sans Pro" panose="020B0503030403020204" pitchFamily="34" charset="0"/>
                <a:cs typeface="+mn-cs"/>
              </a:rPr>
              <a:t>experience in mind</a:t>
            </a:r>
          </a:p>
          <a:p>
            <a:pPr marL="457200" marR="0" lvl="0" indent="-457200" algn="l" defTabSz="914400" rtl="0" eaLnBrk="1" fontAlgn="auto" latinLnBrk="0" hangingPunct="1">
              <a:lnSpc>
                <a:spcPct val="114000"/>
              </a:lnSpc>
              <a:spcBef>
                <a:spcPts val="0"/>
              </a:spcBef>
              <a:spcAft>
                <a:spcPts val="1200"/>
              </a:spcAft>
              <a:buClrTx/>
              <a:buSzTx/>
              <a:buFont typeface="+mj-lt"/>
              <a:buAutoNum type="arabicPeriod"/>
              <a:tabLst/>
              <a:defRPr/>
            </a:pPr>
            <a:r>
              <a:rPr kumimoji="0" lang="en-US" sz="2200" b="0" i="0" u="none" strike="noStrike" kern="1200" cap="none" spc="0" normalizeH="0" baseline="0" noProof="0" dirty="0">
                <a:ln>
                  <a:noFill/>
                </a:ln>
                <a:solidFill>
                  <a:srgbClr val="53575A"/>
                </a:solidFill>
                <a:effectLst/>
                <a:uLnTx/>
                <a:uFillTx/>
                <a:latin typeface="Source Sans Pro" panose="020B0503030403020204" pitchFamily="34" charset="0"/>
                <a:ea typeface="Source Sans Pro" panose="020B0503030403020204" pitchFamily="34" charset="0"/>
                <a:cs typeface="+mn-cs"/>
              </a:rPr>
              <a:t>High expectations and high support</a:t>
            </a:r>
          </a:p>
          <a:p>
            <a:pPr marL="457200" marR="0" lvl="0" indent="-457200" algn="l" defTabSz="914400" rtl="0" eaLnBrk="1" fontAlgn="auto" latinLnBrk="0" hangingPunct="1">
              <a:lnSpc>
                <a:spcPct val="114000"/>
              </a:lnSpc>
              <a:spcBef>
                <a:spcPts val="0"/>
              </a:spcBef>
              <a:spcAft>
                <a:spcPts val="1200"/>
              </a:spcAft>
              <a:buClrTx/>
              <a:buSzTx/>
              <a:buFont typeface="+mj-lt"/>
              <a:buAutoNum type="arabicPeriod"/>
              <a:tabLst/>
              <a:defRPr/>
            </a:pPr>
            <a:r>
              <a:rPr kumimoji="0" lang="en-US" sz="2200" b="0" i="0" u="none" strike="noStrike" kern="1200" cap="none" spc="0" normalizeH="0" baseline="0" noProof="0" dirty="0">
                <a:ln>
                  <a:noFill/>
                </a:ln>
                <a:solidFill>
                  <a:srgbClr val="53575A"/>
                </a:solidFill>
                <a:effectLst/>
                <a:uLnTx/>
                <a:uFillTx/>
                <a:latin typeface="Source Sans Pro" panose="020B0503030403020204" pitchFamily="34" charset="0"/>
                <a:ea typeface="Source Sans Pro" panose="020B0503030403020204" pitchFamily="34" charset="0"/>
                <a:cs typeface="+mn-cs"/>
              </a:rPr>
              <a:t>Foster use of data and e</a:t>
            </a:r>
            <a:r>
              <a:rPr kumimoji="0" lang="en-US" sz="2200" b="0" i="0" u="none" strike="noStrike" kern="1200" cap="none" spc="0" normalizeH="0" baseline="0" noProof="0" dirty="0" err="1">
                <a:ln>
                  <a:noFill/>
                </a:ln>
                <a:solidFill>
                  <a:srgbClr val="53575A"/>
                </a:solidFill>
                <a:effectLst/>
                <a:uLnTx/>
                <a:uFillTx/>
                <a:latin typeface="Source Sans Pro" panose="020B0503030403020204" pitchFamily="34" charset="0"/>
                <a:ea typeface="Source Sans Pro" panose="020B0503030403020204" pitchFamily="34" charset="0"/>
                <a:cs typeface="+mn-cs"/>
              </a:rPr>
              <a:t>vidence</a:t>
            </a:r>
            <a:endParaRPr kumimoji="0" lang="en-US" sz="2200" b="0" i="0" u="none" strike="noStrike" kern="1200" cap="none" spc="0" normalizeH="0" baseline="0" noProof="0" dirty="0">
              <a:ln>
                <a:noFill/>
              </a:ln>
              <a:solidFill>
                <a:srgbClr val="53575A"/>
              </a:solidFill>
              <a:effectLst/>
              <a:uLnTx/>
              <a:uFillTx/>
              <a:latin typeface="Source Sans Pro" panose="020B0503030403020204" pitchFamily="34" charset="0"/>
              <a:ea typeface="Source Sans Pro" panose="020B0503030403020204" pitchFamily="34" charset="0"/>
              <a:cs typeface="+mn-cs"/>
            </a:endParaRPr>
          </a:p>
          <a:p>
            <a:pPr marL="457200" marR="0" lvl="0" indent="-457200" algn="l" defTabSz="914400" rtl="0" eaLnBrk="1" fontAlgn="auto" latinLnBrk="0" hangingPunct="1">
              <a:lnSpc>
                <a:spcPct val="114000"/>
              </a:lnSpc>
              <a:spcBef>
                <a:spcPts val="0"/>
              </a:spcBef>
              <a:spcAft>
                <a:spcPts val="1200"/>
              </a:spcAft>
              <a:buClrTx/>
              <a:buSzTx/>
              <a:buFont typeface="+mj-lt"/>
              <a:buAutoNum type="arabicPeriod"/>
              <a:tabLst/>
              <a:defRPr/>
            </a:pPr>
            <a:r>
              <a:rPr kumimoji="0" lang="en-US" sz="2200" b="0" i="0" u="none" strike="noStrike" kern="1200" cap="none" spc="0" normalizeH="0" baseline="0" noProof="0" dirty="0">
                <a:ln>
                  <a:noFill/>
                </a:ln>
                <a:solidFill>
                  <a:srgbClr val="53575A"/>
                </a:solidFill>
                <a:effectLst/>
                <a:uLnTx/>
                <a:uFillTx/>
                <a:latin typeface="Source Sans Pro" panose="020B0503030403020204" pitchFamily="34" charset="0"/>
                <a:ea typeface="Source Sans Pro" panose="020B0503030403020204" pitchFamily="34" charset="0"/>
                <a:cs typeface="+mn-cs"/>
              </a:rPr>
              <a:t>Own student performance</a:t>
            </a:r>
          </a:p>
          <a:p>
            <a:pPr marL="457200" marR="0" lvl="0" indent="-457200" algn="l" defTabSz="914400" rtl="0" eaLnBrk="1" fontAlgn="auto" latinLnBrk="0" hangingPunct="1">
              <a:lnSpc>
                <a:spcPct val="114000"/>
              </a:lnSpc>
              <a:spcBef>
                <a:spcPts val="0"/>
              </a:spcBef>
              <a:spcAft>
                <a:spcPts val="1200"/>
              </a:spcAft>
              <a:buClrTx/>
              <a:buSzTx/>
              <a:buFont typeface="+mj-lt"/>
              <a:buAutoNum type="arabicPeriod"/>
              <a:tabLst/>
              <a:defRPr/>
            </a:pPr>
            <a:r>
              <a:rPr kumimoji="0" lang="en-US" sz="2200" b="0" i="0" u="none" strike="noStrike" kern="1200" cap="none" spc="0" normalizeH="0" baseline="0" noProof="0" dirty="0">
                <a:ln>
                  <a:noFill/>
                </a:ln>
                <a:solidFill>
                  <a:srgbClr val="53575A"/>
                </a:solidFill>
                <a:effectLst/>
                <a:uLnTx/>
                <a:uFillTx/>
                <a:latin typeface="Source Sans Pro" panose="020B0503030403020204" pitchFamily="34" charset="0"/>
                <a:ea typeface="Source Sans Pro" panose="020B0503030403020204" pitchFamily="34" charset="0"/>
                <a:cs typeface="+mn-cs"/>
              </a:rPr>
              <a:t>Thoughtful innovation and action</a:t>
            </a:r>
          </a:p>
          <a:p>
            <a:pPr marL="457200" marR="0" lvl="0" indent="-457200" algn="l" defTabSz="914400" rtl="0" eaLnBrk="1" fontAlgn="auto" latinLnBrk="0" hangingPunct="1">
              <a:lnSpc>
                <a:spcPct val="114000"/>
              </a:lnSpc>
              <a:spcBef>
                <a:spcPts val="0"/>
              </a:spcBef>
              <a:spcAft>
                <a:spcPts val="1200"/>
              </a:spcAft>
              <a:buClrTx/>
              <a:buSzTx/>
              <a:buFont typeface="+mj-lt"/>
              <a:buAutoNum type="arabicPeriod"/>
              <a:tabLst/>
              <a:defRPr/>
            </a:pPr>
            <a:r>
              <a:rPr kumimoji="0" lang="en-US" sz="2200" b="0" i="0" u="none" strike="noStrike" kern="1200" cap="none" spc="0" normalizeH="0" baseline="0" noProof="0" dirty="0">
                <a:ln>
                  <a:noFill/>
                </a:ln>
                <a:solidFill>
                  <a:srgbClr val="53575A"/>
                </a:solidFill>
                <a:effectLst/>
                <a:uLnTx/>
                <a:uFillTx/>
                <a:latin typeface="Source Sans Pro" panose="020B0503030403020204" pitchFamily="34" charset="0"/>
                <a:ea typeface="Source Sans Pro" panose="020B0503030403020204" pitchFamily="34" charset="0"/>
                <a:cs typeface="+mn-cs"/>
              </a:rPr>
              <a:t>Cross-system partnership </a:t>
            </a:r>
          </a:p>
        </p:txBody>
      </p:sp>
      <p:sp>
        <p:nvSpPr>
          <p:cNvPr id="6" name="Title 1">
            <a:extLst>
              <a:ext uri="{FF2B5EF4-FFF2-40B4-BE49-F238E27FC236}">
                <a16:creationId xmlns:a16="http://schemas.microsoft.com/office/drawing/2014/main" id="{BBF95963-F256-4616-8F97-82A14C0FF7EC}"/>
              </a:ext>
            </a:extLst>
          </p:cNvPr>
          <p:cNvSpPr txBox="1">
            <a:spLocks/>
          </p:cNvSpPr>
          <p:nvPr/>
        </p:nvSpPr>
        <p:spPr>
          <a:xfrm>
            <a:off x="6905297" y="353813"/>
            <a:ext cx="386791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2F6D"/>
                </a:solidFill>
                <a:latin typeface="Source Sans Pro" panose="020B0503030403020204" pitchFamily="34" charset="0"/>
                <a:ea typeface="Source Sans Pro" panose="020B0503030403020204" pitchFamily="34" charset="0"/>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002F6D"/>
                </a:solidFill>
                <a:effectLst/>
                <a:uLnTx/>
                <a:uFillTx/>
                <a:latin typeface="Source Sans Pro" panose="020B0503030403020204" pitchFamily="34" charset="0"/>
                <a:ea typeface="Source Sans Pro" panose="020B0503030403020204" pitchFamily="34" charset="0"/>
                <a:cs typeface="+mj-cs"/>
              </a:rPr>
              <a:t>Commitments</a:t>
            </a:r>
          </a:p>
        </p:txBody>
      </p:sp>
    </p:spTree>
    <p:extLst>
      <p:ext uri="{BB962C8B-B14F-4D97-AF65-F5344CB8AC3E}">
        <p14:creationId xmlns:p14="http://schemas.microsoft.com/office/powerpoint/2010/main" val="30367182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9151" y="266957"/>
            <a:ext cx="4505828" cy="757450"/>
          </a:xfrm>
        </p:spPr>
        <p:txBody>
          <a:bodyPr>
            <a:noAutofit/>
          </a:bodyPr>
          <a:lstStyle/>
          <a:p>
            <a:r>
              <a:rPr lang="en-US" sz="4400" b="1" dirty="0"/>
              <a:t>Guided Pathways</a:t>
            </a:r>
          </a:p>
        </p:txBody>
      </p:sp>
      <p:sp>
        <p:nvSpPr>
          <p:cNvPr id="4" name="Text Placeholder 3"/>
          <p:cNvSpPr>
            <a:spLocks noGrp="1"/>
          </p:cNvSpPr>
          <p:nvPr>
            <p:ph type="body" sz="half" idx="2"/>
          </p:nvPr>
        </p:nvSpPr>
        <p:spPr>
          <a:xfrm>
            <a:off x="183080" y="1474769"/>
            <a:ext cx="7748337" cy="4307305"/>
          </a:xfrm>
        </p:spPr>
        <p:txBody>
          <a:bodyPr>
            <a:normAutofit fontScale="85000" lnSpcReduction="10000"/>
          </a:bodyPr>
          <a:lstStyle/>
          <a:p>
            <a:pPr marL="685800" indent="-457200">
              <a:spcBef>
                <a:spcPts val="0"/>
              </a:spcBef>
              <a:spcAft>
                <a:spcPts val="2400"/>
              </a:spcAft>
              <a:buFont typeface="Arial" panose="020B0604020202020204" pitchFamily="34" charset="0"/>
              <a:buChar char="•"/>
            </a:pPr>
            <a:r>
              <a:rPr lang="en-US" sz="3200" dirty="0">
                <a:solidFill>
                  <a:srgbClr val="002060"/>
                </a:solidFill>
              </a:rPr>
              <a:t>Institutional change that improves student outcomes and closes achievement gaps.</a:t>
            </a:r>
          </a:p>
          <a:p>
            <a:pPr marL="685800" indent="-457200">
              <a:spcBef>
                <a:spcPts val="0"/>
              </a:spcBef>
              <a:spcAft>
                <a:spcPts val="2400"/>
              </a:spcAft>
              <a:buFont typeface="Arial" panose="020B0604020202020204" pitchFamily="34" charset="0"/>
              <a:buChar char="•"/>
            </a:pPr>
            <a:r>
              <a:rPr lang="en-US" sz="3200" dirty="0">
                <a:solidFill>
                  <a:srgbClr val="002060"/>
                </a:solidFill>
              </a:rPr>
              <a:t>Identifying and eliminating student friction points.</a:t>
            </a:r>
          </a:p>
          <a:p>
            <a:pPr marL="685800" indent="-457200">
              <a:spcBef>
                <a:spcPts val="0"/>
              </a:spcBef>
              <a:spcAft>
                <a:spcPts val="2400"/>
              </a:spcAft>
              <a:buFont typeface="Arial" panose="020B0604020202020204" pitchFamily="34" charset="0"/>
              <a:buChar char="•"/>
            </a:pPr>
            <a:r>
              <a:rPr lang="en-US" sz="3200" dirty="0">
                <a:solidFill>
                  <a:srgbClr val="002060"/>
                </a:solidFill>
              </a:rPr>
              <a:t>Assuming everything can and should change.</a:t>
            </a:r>
          </a:p>
          <a:p>
            <a:pPr marL="685800" indent="-457200">
              <a:spcBef>
                <a:spcPts val="0"/>
              </a:spcBef>
              <a:spcAft>
                <a:spcPts val="2400"/>
              </a:spcAft>
              <a:buFont typeface="Arial" panose="020B0604020202020204" pitchFamily="34" charset="0"/>
              <a:buChar char="•"/>
            </a:pPr>
            <a:r>
              <a:rPr lang="en-US" sz="3200" dirty="0">
                <a:solidFill>
                  <a:srgbClr val="002060"/>
                </a:solidFill>
              </a:rPr>
              <a:t>Working together to change student outcomes.</a:t>
            </a:r>
          </a:p>
          <a:p>
            <a:pPr marL="685800" indent="-457200">
              <a:spcBef>
                <a:spcPts val="0"/>
              </a:spcBef>
              <a:spcAft>
                <a:spcPts val="2400"/>
              </a:spcAft>
              <a:buFont typeface="Arial" panose="020B0604020202020204" pitchFamily="34" charset="0"/>
              <a:buChar char="•"/>
            </a:pPr>
            <a:r>
              <a:rPr lang="en-US" sz="3200" dirty="0">
                <a:solidFill>
                  <a:srgbClr val="002060"/>
                </a:solidFill>
              </a:rPr>
              <a:t>The vehicle for achieving the </a:t>
            </a:r>
            <a:r>
              <a:rPr lang="en-US" sz="3200" i="1" dirty="0">
                <a:hlinkClick r:id="rId3"/>
              </a:rPr>
              <a:t>Vision for Success</a:t>
            </a:r>
            <a:r>
              <a:rPr lang="en-US" sz="3200" i="1" dirty="0"/>
              <a:t> </a:t>
            </a:r>
            <a:r>
              <a:rPr lang="en-US" sz="2400" i="1" dirty="0"/>
              <a:t>(https://www.cccco.edu/About-Us/Vision-for-Success).</a:t>
            </a:r>
          </a:p>
        </p:txBody>
      </p:sp>
      <p:sp>
        <p:nvSpPr>
          <p:cNvPr id="5" name="Slide Number Placeholder 4"/>
          <p:cNvSpPr>
            <a:spLocks noGrp="1"/>
          </p:cNvSpPr>
          <p:nvPr>
            <p:ph type="sldNum" sz="quarter" idx="4294967295"/>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7934E7AA-586C-4B13-A389-1429762DA247}" type="slidenum">
              <a:rPr kumimoji="0" lang="en-US" sz="1200" b="0" i="0" u="none" strike="noStrike" kern="0" cap="none" spc="0" normalizeH="0" baseline="0" noProof="0" smtClean="0">
                <a:ln>
                  <a:noFill/>
                </a:ln>
                <a:solidFill>
                  <a:srgbClr val="53575A"/>
                </a:solidFill>
                <a:effectLst/>
                <a:uLnTx/>
                <a:uFillTx/>
                <a:latin typeface="Source Sans Pro"/>
                <a:ea typeface="Source Sans Pro"/>
                <a:sym typeface="Source Sans Pro"/>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4</a:t>
            </a:fld>
            <a:endParaRPr kumimoji="0" lang="en-US" sz="1200" b="0" i="0" u="none" strike="noStrike" kern="0" cap="none" spc="0" normalizeH="0" baseline="0" noProof="0" dirty="0">
              <a:ln>
                <a:noFill/>
              </a:ln>
              <a:solidFill>
                <a:srgbClr val="53575A"/>
              </a:solidFill>
              <a:effectLst/>
              <a:uLnTx/>
              <a:uFillTx/>
              <a:latin typeface="Source Sans Pro"/>
              <a:ea typeface="Source Sans Pro"/>
              <a:sym typeface="Source Sans Pro"/>
            </a:endParaRPr>
          </a:p>
        </p:txBody>
      </p:sp>
      <p:pic>
        <p:nvPicPr>
          <p:cNvPr id="7" name="Content Placeholder 5" descr="This is a quote that reads &quot;Yesterday I was clever, so I wanted to change the world. Today I am wise, so I am changing myself.&quot; by Rumi. It was white text with a brigt pink background. " title="Quote by Rumi"/>
          <p:cNvPicPr>
            <a:picLocks noChangeAspect="1"/>
          </p:cNvPicPr>
          <p:nvPr/>
        </p:nvPicPr>
        <p:blipFill rotWithShape="1">
          <a:blip r:embed="rId4">
            <a:duotone>
              <a:prstClr val="black"/>
              <a:schemeClr val="tx2">
                <a:tint val="45000"/>
                <a:satMod val="400000"/>
              </a:schemeClr>
            </a:duotone>
            <a:extLst>
              <a:ext uri="{28A0092B-C50C-407E-A947-70E740481C1C}">
                <a14:useLocalDpi xmlns:a14="http://schemas.microsoft.com/office/drawing/2010/main" val="0"/>
              </a:ext>
            </a:extLst>
          </a:blip>
          <a:srcRect t="15779" b="14587"/>
          <a:stretch/>
        </p:blipFill>
        <p:spPr>
          <a:xfrm>
            <a:off x="8106104" y="1412893"/>
            <a:ext cx="3508196" cy="3664347"/>
          </a:xfrm>
          <a:prstGeom prst="rect">
            <a:avLst/>
          </a:prstGeom>
          <a:ln>
            <a:noFill/>
          </a:ln>
          <a:effectLst>
            <a:softEdge rad="112500"/>
          </a:effectLst>
        </p:spPr>
      </p:pic>
    </p:spTree>
    <p:extLst>
      <p:ext uri="{BB962C8B-B14F-4D97-AF65-F5344CB8AC3E}">
        <p14:creationId xmlns:p14="http://schemas.microsoft.com/office/powerpoint/2010/main" val="29948724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90C89FD-5CA2-ED07-A0B7-6C69C814B985}"/>
              </a:ext>
            </a:extLst>
          </p:cNvPr>
          <p:cNvSpPr>
            <a:spLocks noGrp="1"/>
          </p:cNvSpPr>
          <p:nvPr>
            <p:ph type="title"/>
          </p:nvPr>
        </p:nvSpPr>
        <p:spPr/>
        <p:txBody>
          <a:bodyPr/>
          <a:lstStyle/>
          <a:p>
            <a:r>
              <a:rPr lang="en-US" dirty="0"/>
              <a:t>Guided Pathways: from launch to impact</a:t>
            </a:r>
          </a:p>
        </p:txBody>
      </p:sp>
      <p:sp>
        <p:nvSpPr>
          <p:cNvPr id="5" name="Slide Number Placeholder 4">
            <a:extLst>
              <a:ext uri="{FF2B5EF4-FFF2-40B4-BE49-F238E27FC236}">
                <a16:creationId xmlns:a16="http://schemas.microsoft.com/office/drawing/2014/main" id="{608F77B9-0B3D-E66E-3C77-70D406EAD2CB}"/>
              </a:ext>
            </a:extLst>
          </p:cNvPr>
          <p:cNvSpPr>
            <a:spLocks noGrp="1"/>
          </p:cNvSpPr>
          <p:nvPr>
            <p:ph type="sldNum" sz="quarter" idx="10"/>
          </p:nvPr>
        </p:nvSpPr>
        <p:spPr/>
        <p:txBody>
          <a:bodyPr/>
          <a:lstStyle/>
          <a:p>
            <a:pPr marL="0" lvl="0" indent="0" algn="r" rtl="0">
              <a:spcBef>
                <a:spcPts val="0"/>
              </a:spcBef>
              <a:spcAft>
                <a:spcPts val="0"/>
              </a:spcAft>
              <a:buNone/>
            </a:pPr>
            <a:fld id="{00000000-1234-1234-1234-123412341234}" type="slidenum">
              <a:rPr lang="en-US" smtClean="0"/>
              <a:t>5</a:t>
            </a:fld>
            <a:endParaRPr lang="en-US"/>
          </a:p>
        </p:txBody>
      </p:sp>
      <p:graphicFrame>
        <p:nvGraphicFramePr>
          <p:cNvPr id="9" name="Diagram 8">
            <a:extLst>
              <a:ext uri="{FF2B5EF4-FFF2-40B4-BE49-F238E27FC236}">
                <a16:creationId xmlns:a16="http://schemas.microsoft.com/office/drawing/2014/main" id="{00C952AF-06C9-8CED-4072-563007012895}"/>
              </a:ext>
            </a:extLst>
          </p:cNvPr>
          <p:cNvGraphicFramePr/>
          <p:nvPr>
            <p:extLst>
              <p:ext uri="{D42A27DB-BD31-4B8C-83A1-F6EECF244321}">
                <p14:modId xmlns:p14="http://schemas.microsoft.com/office/powerpoint/2010/main" val="2975354789"/>
              </p:ext>
            </p:extLst>
          </p:nvPr>
        </p:nvGraphicFramePr>
        <p:xfrm>
          <a:off x="273269" y="719665"/>
          <a:ext cx="11477297" cy="57126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46802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A5F2B-BE5D-D600-E04B-AD5ED63C8779}"/>
              </a:ext>
            </a:extLst>
          </p:cNvPr>
          <p:cNvSpPr>
            <a:spLocks noGrp="1"/>
          </p:cNvSpPr>
          <p:nvPr>
            <p:ph type="title"/>
          </p:nvPr>
        </p:nvSpPr>
        <p:spPr/>
        <p:txBody>
          <a:bodyPr/>
          <a:lstStyle/>
          <a:p>
            <a:r>
              <a:rPr lang="en-US" dirty="0"/>
              <a:t>GP 2.0 Investment Priorities</a:t>
            </a:r>
          </a:p>
        </p:txBody>
      </p:sp>
      <p:sp>
        <p:nvSpPr>
          <p:cNvPr id="3" name="Content Placeholder 2">
            <a:extLst>
              <a:ext uri="{FF2B5EF4-FFF2-40B4-BE49-F238E27FC236}">
                <a16:creationId xmlns:a16="http://schemas.microsoft.com/office/drawing/2014/main" id="{737B4324-D3AA-3EF6-693D-06B4F3362FDA}"/>
              </a:ext>
            </a:extLst>
          </p:cNvPr>
          <p:cNvSpPr>
            <a:spLocks noGrp="1"/>
          </p:cNvSpPr>
          <p:nvPr>
            <p:ph idx="1"/>
          </p:nvPr>
        </p:nvSpPr>
        <p:spPr>
          <a:xfrm>
            <a:off x="901262" y="3542387"/>
            <a:ext cx="10515600" cy="1660234"/>
          </a:xfrm>
        </p:spPr>
        <p:txBody>
          <a:bodyPr/>
          <a:lstStyle/>
          <a:p>
            <a:r>
              <a:rPr lang="en-US" dirty="0"/>
              <a:t>Implementing system equity priorities with fidelity</a:t>
            </a:r>
          </a:p>
          <a:p>
            <a:r>
              <a:rPr lang="en-US" dirty="0"/>
              <a:t>Prioritizing teaching and learning</a:t>
            </a:r>
          </a:p>
          <a:p>
            <a:r>
              <a:rPr lang="en-US" dirty="0"/>
              <a:t>Normalizing KPI-driven continuous improvement </a:t>
            </a:r>
          </a:p>
          <a:p>
            <a:pPr marL="0" indent="0">
              <a:buNone/>
            </a:pPr>
            <a:endParaRPr lang="en-US" dirty="0"/>
          </a:p>
        </p:txBody>
      </p:sp>
      <p:sp>
        <p:nvSpPr>
          <p:cNvPr id="4" name="Slide Number Placeholder 3">
            <a:extLst>
              <a:ext uri="{FF2B5EF4-FFF2-40B4-BE49-F238E27FC236}">
                <a16:creationId xmlns:a16="http://schemas.microsoft.com/office/drawing/2014/main" id="{11104705-431B-4A08-156A-9BB6F1DCBBB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34E7AA-586C-4B13-A389-1429762DA247}" type="slidenum">
              <a:rPr kumimoji="0" lang="en-US" sz="1200" b="0" i="0" u="none" strike="noStrike" kern="1200" cap="none" spc="0" normalizeH="0" baseline="0" noProof="0" smtClean="0">
                <a:ln>
                  <a:noFill/>
                </a:ln>
                <a:solidFill>
                  <a:srgbClr val="53575A"/>
                </a:solidFill>
                <a:effectLst/>
                <a:uLnTx/>
                <a:uFillTx/>
                <a:latin typeface="Source Sans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srgbClr val="53575A"/>
              </a:solidFill>
              <a:effectLst/>
              <a:uLnTx/>
              <a:uFillTx/>
              <a:latin typeface="Source Sans Pro"/>
              <a:ea typeface="+mn-ea"/>
              <a:cs typeface="+mn-cs"/>
            </a:endParaRPr>
          </a:p>
        </p:txBody>
      </p:sp>
      <p:graphicFrame>
        <p:nvGraphicFramePr>
          <p:cNvPr id="8" name="Diagram 7">
            <a:extLst>
              <a:ext uri="{FF2B5EF4-FFF2-40B4-BE49-F238E27FC236}">
                <a16:creationId xmlns:a16="http://schemas.microsoft.com/office/drawing/2014/main" id="{86D727C6-A25F-BE0B-6D3B-E3C57EDAAA16}"/>
              </a:ext>
            </a:extLst>
          </p:cNvPr>
          <p:cNvGraphicFramePr/>
          <p:nvPr>
            <p:extLst>
              <p:ext uri="{D42A27DB-BD31-4B8C-83A1-F6EECF244321}">
                <p14:modId xmlns:p14="http://schemas.microsoft.com/office/powerpoint/2010/main" val="3066201303"/>
              </p:ext>
            </p:extLst>
          </p:nvPr>
        </p:nvGraphicFramePr>
        <p:xfrm>
          <a:off x="588579" y="719667"/>
          <a:ext cx="11140966" cy="34319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254220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6" descr="Close-up of hands reaching out&#10;&#10;Description automatically generated with low confidence">
            <a:extLst>
              <a:ext uri="{FF2B5EF4-FFF2-40B4-BE49-F238E27FC236}">
                <a16:creationId xmlns:a16="http://schemas.microsoft.com/office/drawing/2014/main" id="{6D3BE5F3-AFF8-4AE4-8DA6-71B99FCFB89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58888" y="3635375"/>
            <a:ext cx="3444875" cy="229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9703" name="Content Placeholder 3">
            <a:extLst>
              <a:ext uri="{FF2B5EF4-FFF2-40B4-BE49-F238E27FC236}">
                <a16:creationId xmlns:a16="http://schemas.microsoft.com/office/drawing/2014/main" id="{90D7EB42-330B-09F2-01C9-F16A521B1F22}"/>
              </a:ext>
            </a:extLst>
          </p:cNvPr>
          <p:cNvGraphicFramePr>
            <a:graphicFrameLocks noGrp="1"/>
          </p:cNvGraphicFramePr>
          <p:nvPr>
            <p:ph idx="1"/>
            <p:extLst>
              <p:ext uri="{D42A27DB-BD31-4B8C-83A1-F6EECF244321}">
                <p14:modId xmlns:p14="http://schemas.microsoft.com/office/powerpoint/2010/main" val="1146353110"/>
              </p:ext>
            </p:extLst>
          </p:nvPr>
        </p:nvGraphicFramePr>
        <p:xfrm>
          <a:off x="5159375" y="1587500"/>
          <a:ext cx="6172200" cy="43815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9700" name="Slide Number Placeholder 4">
            <a:extLst>
              <a:ext uri="{FF2B5EF4-FFF2-40B4-BE49-F238E27FC236}">
                <a16:creationId xmlns:a16="http://schemas.microsoft.com/office/drawing/2014/main" id="{745CB606-A126-4877-8486-40D2DF19243A}"/>
              </a:ext>
            </a:extLst>
          </p:cNvPr>
          <p:cNvSpPr>
            <a:spLocks noGrp="1"/>
          </p:cNvSpPr>
          <p:nvPr>
            <p:ph type="sldNum" sz="quarter" idx="10"/>
          </p:nvPr>
        </p:nvSpPr>
        <p:spPr bwMode="auto">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rgbClr val="53575A"/>
                </a:solidFill>
                <a:latin typeface="Source Sans Pro" panose="020B0503030403020204" pitchFamily="34" charset="0"/>
                <a:ea typeface="Source Sans Pro" panose="020B0503030403020204" pitchFamily="34" charset="0"/>
                <a:cs typeface="Source Sans Pro" panose="020B0503030403020204" pitchFamily="34" charset="0"/>
              </a:defRPr>
            </a:lvl1pPr>
            <a:lvl2pPr marL="742950" indent="-285750">
              <a:lnSpc>
                <a:spcPct val="90000"/>
              </a:lnSpc>
              <a:spcBef>
                <a:spcPts val="500"/>
              </a:spcBef>
              <a:buFont typeface="Arial" panose="020B0604020202020204" pitchFamily="34" charset="0"/>
              <a:buChar char="•"/>
              <a:defRPr sz="2400">
                <a:solidFill>
                  <a:srgbClr val="53575A"/>
                </a:solidFill>
                <a:latin typeface="Source Sans Pro" panose="020B0503030403020204" pitchFamily="34" charset="0"/>
                <a:ea typeface="Source Sans Pro" panose="020B0503030403020204" pitchFamily="34" charset="0"/>
                <a:cs typeface="Source Sans Pro" panose="020B0503030403020204" pitchFamily="34" charset="0"/>
              </a:defRPr>
            </a:lvl2pPr>
            <a:lvl3pPr marL="1143000" indent="-228600">
              <a:lnSpc>
                <a:spcPct val="90000"/>
              </a:lnSpc>
              <a:spcBef>
                <a:spcPts val="500"/>
              </a:spcBef>
              <a:buFont typeface="Arial" panose="020B0604020202020204" pitchFamily="34" charset="0"/>
              <a:buChar char="•"/>
              <a:defRPr sz="2000">
                <a:solidFill>
                  <a:srgbClr val="53575A"/>
                </a:solidFill>
                <a:latin typeface="Source Sans Pro" panose="020B0503030403020204" pitchFamily="34" charset="0"/>
                <a:ea typeface="Source Sans Pro" panose="020B0503030403020204" pitchFamily="34" charset="0"/>
                <a:cs typeface="Source Sans Pro" panose="020B0503030403020204" pitchFamily="34" charset="0"/>
              </a:defRPr>
            </a:lvl3pPr>
            <a:lvl4pPr marL="1600200" indent="-228600">
              <a:lnSpc>
                <a:spcPct val="90000"/>
              </a:lnSpc>
              <a:spcBef>
                <a:spcPts val="500"/>
              </a:spcBef>
              <a:buFont typeface="Arial" panose="020B0604020202020204" pitchFamily="34" charset="0"/>
              <a:buChar char="•"/>
              <a:defRPr>
                <a:solidFill>
                  <a:srgbClr val="53575A"/>
                </a:solidFill>
                <a:latin typeface="Source Sans Pro" panose="020B0503030403020204" pitchFamily="34" charset="0"/>
                <a:ea typeface="Source Sans Pro" panose="020B0503030403020204" pitchFamily="34" charset="0"/>
                <a:cs typeface="Source Sans Pro" panose="020B0503030403020204" pitchFamily="34" charset="0"/>
              </a:defRPr>
            </a:lvl4pPr>
            <a:lvl5pPr marL="2057400" indent="-228600">
              <a:lnSpc>
                <a:spcPct val="90000"/>
              </a:lnSpc>
              <a:spcBef>
                <a:spcPts val="500"/>
              </a:spcBef>
              <a:buFont typeface="Arial" panose="020B0604020202020204" pitchFamily="34" charset="0"/>
              <a:buChar char="•"/>
              <a:defRPr>
                <a:solidFill>
                  <a:srgbClr val="53575A"/>
                </a:solidFill>
                <a:latin typeface="Source Sans Pro" panose="020B0503030403020204" pitchFamily="34" charset="0"/>
                <a:ea typeface="Source Sans Pro" panose="020B0503030403020204" pitchFamily="34" charset="0"/>
                <a:cs typeface="Source Sans Pro" panose="020B0503030403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53575A"/>
                </a:solidFill>
                <a:latin typeface="Source Sans Pro" panose="020B0503030403020204" pitchFamily="34" charset="0"/>
                <a:ea typeface="Source Sans Pro" panose="020B0503030403020204" pitchFamily="34" charset="0"/>
                <a:cs typeface="Source Sans Pro" panose="020B0503030403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53575A"/>
                </a:solidFill>
                <a:latin typeface="Source Sans Pro" panose="020B0503030403020204" pitchFamily="34" charset="0"/>
                <a:ea typeface="Source Sans Pro" panose="020B0503030403020204" pitchFamily="34" charset="0"/>
                <a:cs typeface="Source Sans Pro" panose="020B0503030403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53575A"/>
                </a:solidFill>
                <a:latin typeface="Source Sans Pro" panose="020B0503030403020204" pitchFamily="34" charset="0"/>
                <a:ea typeface="Source Sans Pro" panose="020B0503030403020204" pitchFamily="34" charset="0"/>
                <a:cs typeface="Source Sans Pro" panose="020B0503030403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53575A"/>
                </a:solidFill>
                <a:latin typeface="Source Sans Pro" panose="020B0503030403020204" pitchFamily="34" charset="0"/>
                <a:ea typeface="Source Sans Pro" panose="020B0503030403020204" pitchFamily="34" charset="0"/>
                <a:cs typeface="Source Sans Pro" panose="020B0503030403020204" pitchFamily="34" charset="0"/>
              </a:defRPr>
            </a:lvl9pPr>
          </a:lstStyle>
          <a:p>
            <a:pPr>
              <a:lnSpc>
                <a:spcPct val="100000"/>
              </a:lnSpc>
              <a:spcBef>
                <a:spcPct val="0"/>
              </a:spcBef>
              <a:buFontTx/>
              <a:buNone/>
            </a:pPr>
            <a:fld id="{1315F28A-C30D-4F43-BE8F-D3CB304527E3}" type="slidenum">
              <a:rPr lang="en-US" altLang="en-US" sz="1200"/>
              <a:pPr>
                <a:lnSpc>
                  <a:spcPct val="100000"/>
                </a:lnSpc>
                <a:spcBef>
                  <a:spcPct val="0"/>
                </a:spcBef>
                <a:buFontTx/>
                <a:buNone/>
              </a:pPr>
              <a:t>7</a:t>
            </a:fld>
            <a:endParaRPr lang="en-US" altLang="en-US" sz="1200"/>
          </a:p>
        </p:txBody>
      </p:sp>
      <p:pic>
        <p:nvPicPr>
          <p:cNvPr id="29701" name="Picture 5" descr="Logo&#10;&#10;Description automatically generated with medium confidence">
            <a:extLst>
              <a:ext uri="{FF2B5EF4-FFF2-40B4-BE49-F238E27FC236}">
                <a16:creationId xmlns:a16="http://schemas.microsoft.com/office/drawing/2014/main" id="{59EAECE7-72E3-4BAF-8949-DF2868038115}"/>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166938" y="404813"/>
            <a:ext cx="7035800" cy="99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Content Placeholder 3">
            <a:extLst>
              <a:ext uri="{FF2B5EF4-FFF2-40B4-BE49-F238E27FC236}">
                <a16:creationId xmlns:a16="http://schemas.microsoft.com/office/drawing/2014/main" id="{3B3C1E0C-35D3-460E-84CC-F5E45EC2167C}"/>
              </a:ext>
            </a:extLst>
          </p:cNvPr>
          <p:cNvGraphicFramePr>
            <a:graphicFrameLocks/>
          </p:cNvGraphicFramePr>
          <p:nvPr/>
        </p:nvGraphicFramePr>
        <p:xfrm>
          <a:off x="977030" y="1553227"/>
          <a:ext cx="4008329" cy="3231715"/>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7A0D72C-AF9D-1D09-09F7-0B3E3B6CB6C3}"/>
              </a:ext>
            </a:extLst>
          </p:cNvPr>
          <p:cNvSpPr>
            <a:spLocks noGrp="1"/>
          </p:cNvSpPr>
          <p:nvPr>
            <p:ph type="sldNum" sz="quarter" idx="10"/>
          </p:nvPr>
        </p:nvSpPr>
        <p:spPr/>
        <p:txBody>
          <a:bodyPr/>
          <a:lstStyle/>
          <a:p>
            <a:fld id="{7934E7AA-586C-4B13-A389-1429762DA247}" type="slidenum">
              <a:rPr lang="en-US" smtClean="0"/>
              <a:pPr/>
              <a:t>8</a:t>
            </a:fld>
            <a:endParaRPr lang="en-US"/>
          </a:p>
        </p:txBody>
      </p:sp>
      <p:sp>
        <p:nvSpPr>
          <p:cNvPr id="11" name="TextBox 10">
            <a:extLst>
              <a:ext uri="{FF2B5EF4-FFF2-40B4-BE49-F238E27FC236}">
                <a16:creationId xmlns:a16="http://schemas.microsoft.com/office/drawing/2014/main" id="{1FEFCC7F-C56E-7356-CADD-516B64562212}"/>
              </a:ext>
            </a:extLst>
          </p:cNvPr>
          <p:cNvSpPr txBox="1"/>
          <p:nvPr/>
        </p:nvSpPr>
        <p:spPr>
          <a:xfrm>
            <a:off x="1274619" y="2086283"/>
            <a:ext cx="3480952" cy="2862322"/>
          </a:xfrm>
          <a:prstGeom prst="rect">
            <a:avLst/>
          </a:prstGeom>
          <a:solidFill>
            <a:schemeClr val="accent2">
              <a:lumMod val="60000"/>
              <a:lumOff val="40000"/>
            </a:schemeClr>
          </a:solidFill>
        </p:spPr>
        <p:txBody>
          <a:bodyPr wrap="square">
            <a:spAutoFit/>
          </a:bodyPr>
          <a:lstStyle/>
          <a:p>
            <a:pPr algn="ctr"/>
            <a:endParaRPr lang="en-US" dirty="0">
              <a:solidFill>
                <a:schemeClr val="tx1">
                  <a:lumMod val="50000"/>
                </a:schemeClr>
              </a:solidFill>
            </a:endParaRPr>
          </a:p>
          <a:p>
            <a:pPr algn="ctr"/>
            <a:r>
              <a:rPr lang="en-US" dirty="0">
                <a:solidFill>
                  <a:schemeClr val="tx1">
                    <a:lumMod val="50000"/>
                  </a:schemeClr>
                </a:solidFill>
              </a:rPr>
              <a:t>Unless we are consistently working to become anti-racist institutions and become places where inequity cannot survive, then we are contributing to the same disparate results that can be predicted by race.”</a:t>
            </a:r>
          </a:p>
          <a:p>
            <a:pPr algn="ctr"/>
            <a:endParaRPr lang="en-US" dirty="0">
              <a:solidFill>
                <a:schemeClr val="tx1">
                  <a:lumMod val="50000"/>
                </a:schemeClr>
              </a:solidFill>
            </a:endParaRPr>
          </a:p>
          <a:p>
            <a:pPr algn="ctr"/>
            <a:r>
              <a:rPr lang="en-US" dirty="0">
                <a:solidFill>
                  <a:schemeClr val="tx1">
                    <a:lumMod val="50000"/>
                  </a:schemeClr>
                </a:solidFill>
              </a:rPr>
              <a:t>-Dr. Regina </a:t>
            </a:r>
            <a:r>
              <a:rPr lang="en-US" dirty="0" err="1">
                <a:solidFill>
                  <a:schemeClr val="tx1">
                    <a:lumMod val="50000"/>
                  </a:schemeClr>
                </a:solidFill>
              </a:rPr>
              <a:t>Stanback</a:t>
            </a:r>
            <a:r>
              <a:rPr lang="en-US" dirty="0">
                <a:solidFill>
                  <a:schemeClr val="tx1">
                    <a:lumMod val="50000"/>
                  </a:schemeClr>
                </a:solidFill>
              </a:rPr>
              <a:t> Stroud</a:t>
            </a:r>
          </a:p>
        </p:txBody>
      </p:sp>
      <p:sp>
        <p:nvSpPr>
          <p:cNvPr id="13" name="TextBox 12">
            <a:extLst>
              <a:ext uri="{FF2B5EF4-FFF2-40B4-BE49-F238E27FC236}">
                <a16:creationId xmlns:a16="http://schemas.microsoft.com/office/drawing/2014/main" id="{3A7B6E94-081B-11AF-077A-96073A99E28A}"/>
              </a:ext>
            </a:extLst>
          </p:cNvPr>
          <p:cNvSpPr txBox="1"/>
          <p:nvPr/>
        </p:nvSpPr>
        <p:spPr>
          <a:xfrm>
            <a:off x="1039091" y="248025"/>
            <a:ext cx="10657607" cy="1095364"/>
          </a:xfrm>
          <a:prstGeom prst="rect">
            <a:avLst/>
          </a:prstGeom>
          <a:noFill/>
          <a:ln>
            <a:solidFill>
              <a:schemeClr val="accent2">
                <a:lumMod val="60000"/>
                <a:lumOff val="40000"/>
              </a:schemeClr>
            </a:solidFill>
          </a:ln>
        </p:spPr>
        <p:txBody>
          <a:bodyPr wrap="square">
            <a:spAutoFit/>
          </a:bodyPr>
          <a:lstStyle/>
          <a:p>
            <a:pPr marR="0" lvl="0" algn="ctr">
              <a:lnSpc>
                <a:spcPct val="107000"/>
              </a:lnSpc>
              <a:spcBef>
                <a:spcPts val="0"/>
              </a:spcBef>
              <a:spcAft>
                <a:spcPts val="800"/>
              </a:spcAft>
            </a:pPr>
            <a:r>
              <a:rPr lang="en-US" sz="2800" dirty="0">
                <a:solidFill>
                  <a:schemeClr val="bg1"/>
                </a:solidFill>
              </a:rPr>
              <a:t>Informed by the </a:t>
            </a:r>
            <a:r>
              <a:rPr lang="en-US" sz="2800" dirty="0" err="1">
                <a:solidFill>
                  <a:schemeClr val="bg1"/>
                </a:solidFill>
              </a:rPr>
              <a:t>VfS</a:t>
            </a:r>
            <a:r>
              <a:rPr lang="en-US" sz="2800" dirty="0">
                <a:solidFill>
                  <a:schemeClr val="bg1"/>
                </a:solidFill>
              </a:rPr>
              <a:t> goals and other systemwide priorities, </a:t>
            </a:r>
          </a:p>
          <a:p>
            <a:pPr marR="0" lvl="0" algn="ctr">
              <a:lnSpc>
                <a:spcPct val="107000"/>
              </a:lnSpc>
              <a:spcBef>
                <a:spcPts val="0"/>
              </a:spcBef>
              <a:spcAft>
                <a:spcPts val="800"/>
              </a:spcAft>
            </a:pPr>
            <a:r>
              <a:rPr lang="en-US" sz="2800" dirty="0">
                <a:solidFill>
                  <a:schemeClr val="bg1"/>
                </a:solidFill>
              </a:rPr>
              <a:t>our “ paradigm shifting” vision for professional development is:</a:t>
            </a:r>
            <a:endParaRPr lang="en-US" sz="2800" dirty="0">
              <a:solidFill>
                <a:schemeClr val="bg1"/>
              </a:solidFill>
              <a:latin typeface="+mn-lt"/>
            </a:endParaRPr>
          </a:p>
        </p:txBody>
      </p:sp>
      <p:graphicFrame>
        <p:nvGraphicFramePr>
          <p:cNvPr id="14" name="Diagram 13">
            <a:extLst>
              <a:ext uri="{FF2B5EF4-FFF2-40B4-BE49-F238E27FC236}">
                <a16:creationId xmlns:a16="http://schemas.microsoft.com/office/drawing/2014/main" id="{5C749EEC-997A-0518-963A-D18FC63A8BF4}"/>
              </a:ext>
            </a:extLst>
          </p:cNvPr>
          <p:cNvGraphicFramePr/>
          <p:nvPr>
            <p:extLst>
              <p:ext uri="{D42A27DB-BD31-4B8C-83A1-F6EECF244321}">
                <p14:modId xmlns:p14="http://schemas.microsoft.com/office/powerpoint/2010/main" val="3382269751"/>
              </p:ext>
            </p:extLst>
          </p:nvPr>
        </p:nvGraphicFramePr>
        <p:xfrm>
          <a:off x="5015344" y="1814946"/>
          <a:ext cx="6681355" cy="44355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5" name="Picture 14" descr="Diversity, Equity &amp; Inclusion | University of Michigan School of Social Work">
            <a:extLst>
              <a:ext uri="{FF2B5EF4-FFF2-40B4-BE49-F238E27FC236}">
                <a16:creationId xmlns:a16="http://schemas.microsoft.com/office/drawing/2014/main" id="{289A49DA-9D86-94B7-6148-4392DCFADE2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00149" y="1862137"/>
            <a:ext cx="3629891" cy="37212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91748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1486C8A-E9A6-8772-E33E-B944EC8A0D0E}"/>
              </a:ext>
            </a:extLst>
          </p:cNvPr>
          <p:cNvSpPr>
            <a:spLocks noGrp="1"/>
          </p:cNvSpPr>
          <p:nvPr>
            <p:ph type="body" sz="half" idx="2"/>
          </p:nvPr>
        </p:nvSpPr>
        <p:spPr>
          <a:xfrm>
            <a:off x="1296988" y="1693998"/>
            <a:ext cx="3932237" cy="3889383"/>
          </a:xfrm>
          <a:solidFill>
            <a:schemeClr val="accent2">
              <a:lumMod val="60000"/>
              <a:lumOff val="40000"/>
            </a:schemeClr>
          </a:solidFill>
        </p:spPr>
        <p:txBody>
          <a:bodyPr rtlCol="0">
            <a:normAutofit/>
          </a:bodyPr>
          <a:lstStyle/>
          <a:p>
            <a:pPr algn="ctr" eaLnBrk="1" hangingPunct="1"/>
            <a:endParaRPr lang="en-US" altLang="en-US" sz="2800" dirty="0">
              <a:solidFill>
                <a:schemeClr val="tx1"/>
              </a:solidFill>
            </a:endParaRPr>
          </a:p>
          <a:p>
            <a:pPr algn="ctr" eaLnBrk="1" hangingPunct="1"/>
            <a:r>
              <a:rPr lang="en-US" altLang="en-US" sz="2800" dirty="0">
                <a:solidFill>
                  <a:schemeClr val="tx1"/>
                </a:solidFill>
              </a:rPr>
              <a:t>Professional Development Framework in Action: </a:t>
            </a:r>
          </a:p>
          <a:p>
            <a:pPr algn="ctr" eaLnBrk="1" hangingPunct="1"/>
            <a:r>
              <a:rPr lang="en-US" altLang="en-US" sz="2800" dirty="0">
                <a:solidFill>
                  <a:schemeClr val="tx1"/>
                </a:solidFill>
              </a:rPr>
              <a:t>A Multi-Methods Approach for Equity-Driven Change</a:t>
            </a:r>
          </a:p>
        </p:txBody>
      </p:sp>
      <p:sp>
        <p:nvSpPr>
          <p:cNvPr id="43012" name="Slide Number Placeholder 4">
            <a:extLst>
              <a:ext uri="{FF2B5EF4-FFF2-40B4-BE49-F238E27FC236}">
                <a16:creationId xmlns:a16="http://schemas.microsoft.com/office/drawing/2014/main" id="{16FDF8E2-C965-DFDC-7911-5C4DED145B11}"/>
              </a:ext>
            </a:extLst>
          </p:cNvPr>
          <p:cNvSpPr>
            <a:spLocks noGrp="1"/>
          </p:cNvSpPr>
          <p:nvPr>
            <p:ph type="sldNum" sz="quarter" idx="10"/>
          </p:nvPr>
        </p:nvSpPr>
        <p:spPr bwMode="auto">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rgbClr val="53575A"/>
                </a:solidFill>
                <a:latin typeface="Source Sans Pro" panose="020B0503030403020204" pitchFamily="34" charset="0"/>
                <a:ea typeface="Source Sans Pro" panose="020B0503030403020204" pitchFamily="34" charset="0"/>
                <a:cs typeface="Source Sans Pro" panose="020B0503030403020204" pitchFamily="34" charset="0"/>
              </a:defRPr>
            </a:lvl1pPr>
            <a:lvl2pPr marL="742950" indent="-285750">
              <a:lnSpc>
                <a:spcPct val="90000"/>
              </a:lnSpc>
              <a:spcBef>
                <a:spcPts val="500"/>
              </a:spcBef>
              <a:buFont typeface="Arial" panose="020B0604020202020204" pitchFamily="34" charset="0"/>
              <a:buChar char="•"/>
              <a:defRPr sz="2400">
                <a:solidFill>
                  <a:srgbClr val="53575A"/>
                </a:solidFill>
                <a:latin typeface="Source Sans Pro" panose="020B0503030403020204" pitchFamily="34" charset="0"/>
                <a:ea typeface="Source Sans Pro" panose="020B0503030403020204" pitchFamily="34" charset="0"/>
                <a:cs typeface="Source Sans Pro" panose="020B0503030403020204" pitchFamily="34" charset="0"/>
              </a:defRPr>
            </a:lvl2pPr>
            <a:lvl3pPr marL="1143000" indent="-228600">
              <a:lnSpc>
                <a:spcPct val="90000"/>
              </a:lnSpc>
              <a:spcBef>
                <a:spcPts val="500"/>
              </a:spcBef>
              <a:buFont typeface="Arial" panose="020B0604020202020204" pitchFamily="34" charset="0"/>
              <a:buChar char="•"/>
              <a:defRPr sz="2000">
                <a:solidFill>
                  <a:srgbClr val="53575A"/>
                </a:solidFill>
                <a:latin typeface="Source Sans Pro" panose="020B0503030403020204" pitchFamily="34" charset="0"/>
                <a:ea typeface="Source Sans Pro" panose="020B0503030403020204" pitchFamily="34" charset="0"/>
                <a:cs typeface="Source Sans Pro" panose="020B0503030403020204" pitchFamily="34" charset="0"/>
              </a:defRPr>
            </a:lvl3pPr>
            <a:lvl4pPr marL="1600200" indent="-228600">
              <a:lnSpc>
                <a:spcPct val="90000"/>
              </a:lnSpc>
              <a:spcBef>
                <a:spcPts val="500"/>
              </a:spcBef>
              <a:buFont typeface="Arial" panose="020B0604020202020204" pitchFamily="34" charset="0"/>
              <a:buChar char="•"/>
              <a:defRPr>
                <a:solidFill>
                  <a:srgbClr val="53575A"/>
                </a:solidFill>
                <a:latin typeface="Source Sans Pro" panose="020B0503030403020204" pitchFamily="34" charset="0"/>
                <a:ea typeface="Source Sans Pro" panose="020B0503030403020204" pitchFamily="34" charset="0"/>
                <a:cs typeface="Source Sans Pro" panose="020B0503030403020204" pitchFamily="34" charset="0"/>
              </a:defRPr>
            </a:lvl4pPr>
            <a:lvl5pPr marL="2057400" indent="-228600">
              <a:lnSpc>
                <a:spcPct val="90000"/>
              </a:lnSpc>
              <a:spcBef>
                <a:spcPts val="500"/>
              </a:spcBef>
              <a:buFont typeface="Arial" panose="020B0604020202020204" pitchFamily="34" charset="0"/>
              <a:buChar char="•"/>
              <a:defRPr>
                <a:solidFill>
                  <a:srgbClr val="53575A"/>
                </a:solidFill>
                <a:latin typeface="Source Sans Pro" panose="020B0503030403020204" pitchFamily="34" charset="0"/>
                <a:ea typeface="Source Sans Pro" panose="020B0503030403020204" pitchFamily="34" charset="0"/>
                <a:cs typeface="Source Sans Pro" panose="020B0503030403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53575A"/>
                </a:solidFill>
                <a:latin typeface="Source Sans Pro" panose="020B0503030403020204" pitchFamily="34" charset="0"/>
                <a:ea typeface="Source Sans Pro" panose="020B0503030403020204" pitchFamily="34" charset="0"/>
                <a:cs typeface="Source Sans Pro" panose="020B0503030403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53575A"/>
                </a:solidFill>
                <a:latin typeface="Source Sans Pro" panose="020B0503030403020204" pitchFamily="34" charset="0"/>
                <a:ea typeface="Source Sans Pro" panose="020B0503030403020204" pitchFamily="34" charset="0"/>
                <a:cs typeface="Source Sans Pro" panose="020B0503030403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53575A"/>
                </a:solidFill>
                <a:latin typeface="Source Sans Pro" panose="020B0503030403020204" pitchFamily="34" charset="0"/>
                <a:ea typeface="Source Sans Pro" panose="020B0503030403020204" pitchFamily="34" charset="0"/>
                <a:cs typeface="Source Sans Pro" panose="020B0503030403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53575A"/>
                </a:solidFill>
                <a:latin typeface="Source Sans Pro" panose="020B0503030403020204" pitchFamily="34" charset="0"/>
                <a:ea typeface="Source Sans Pro" panose="020B0503030403020204" pitchFamily="34" charset="0"/>
                <a:cs typeface="Source Sans Pro" panose="020B0503030403020204" pitchFamily="34" charset="0"/>
              </a:defRPr>
            </a:lvl9pPr>
          </a:lstStyle>
          <a:p>
            <a:pPr>
              <a:lnSpc>
                <a:spcPct val="100000"/>
              </a:lnSpc>
              <a:spcBef>
                <a:spcPct val="0"/>
              </a:spcBef>
              <a:buFontTx/>
              <a:buNone/>
            </a:pPr>
            <a:fld id="{3732DDB8-E7E8-4A6F-B4BC-D18CD165E926}" type="slidenum">
              <a:rPr lang="en-US" altLang="en-US" sz="1200"/>
              <a:pPr>
                <a:lnSpc>
                  <a:spcPct val="100000"/>
                </a:lnSpc>
                <a:spcBef>
                  <a:spcPct val="0"/>
                </a:spcBef>
                <a:buFontTx/>
                <a:buNone/>
              </a:pPr>
              <a:t>9</a:t>
            </a:fld>
            <a:endParaRPr lang="en-US" altLang="en-US" sz="1200"/>
          </a:p>
        </p:txBody>
      </p:sp>
      <p:pic>
        <p:nvPicPr>
          <p:cNvPr id="43013" name="Picture 5">
            <a:extLst>
              <a:ext uri="{FF2B5EF4-FFF2-40B4-BE49-F238E27FC236}">
                <a16:creationId xmlns:a16="http://schemas.microsoft.com/office/drawing/2014/main" id="{0C8B3552-B142-819D-A797-4717A3DF114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28838" y="197708"/>
            <a:ext cx="7914572" cy="1267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Content Placeholder 4">
            <a:extLst>
              <a:ext uri="{FF2B5EF4-FFF2-40B4-BE49-F238E27FC236}">
                <a16:creationId xmlns:a16="http://schemas.microsoft.com/office/drawing/2014/main" id="{1241396B-3C26-E34C-E4BF-C2AF62EE8A3D}"/>
              </a:ext>
            </a:extLst>
          </p:cNvPr>
          <p:cNvGraphicFramePr>
            <a:graphicFrameLocks/>
          </p:cNvGraphicFramePr>
          <p:nvPr>
            <p:extLst>
              <p:ext uri="{D42A27DB-BD31-4B8C-83A1-F6EECF244321}">
                <p14:modId xmlns:p14="http://schemas.microsoft.com/office/powerpoint/2010/main" val="244365218"/>
              </p:ext>
            </p:extLst>
          </p:nvPr>
        </p:nvGraphicFramePr>
        <p:xfrm>
          <a:off x="5860473" y="1488946"/>
          <a:ext cx="5746432" cy="460456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theme/theme1.xml><?xml version="1.0" encoding="utf-8"?>
<a:theme xmlns:a="http://schemas.openxmlformats.org/drawingml/2006/main" name="California Community Colleges - White">
  <a:themeElements>
    <a:clrScheme name="CCC 2018">
      <a:dk1>
        <a:srgbClr val="002F6D"/>
      </a:dk1>
      <a:lt1>
        <a:srgbClr val="FFFFFF"/>
      </a:lt1>
      <a:dk2>
        <a:srgbClr val="555759"/>
      </a:dk2>
      <a:lt2>
        <a:srgbClr val="0066BA"/>
      </a:lt2>
      <a:accent1>
        <a:srgbClr val="002F6D"/>
      </a:accent1>
      <a:accent2>
        <a:srgbClr val="FFB600"/>
      </a:accent2>
      <a:accent3>
        <a:srgbClr val="717271"/>
      </a:accent3>
      <a:accent4>
        <a:srgbClr val="002755"/>
      </a:accent4>
      <a:accent5>
        <a:srgbClr val="0066BA"/>
      </a:accent5>
      <a:accent6>
        <a:srgbClr val="40B4E5"/>
      </a:accent6>
      <a:hlink>
        <a:srgbClr val="0066BA"/>
      </a:hlink>
      <a:folHlink>
        <a:srgbClr val="002F6D"/>
      </a:folHlink>
    </a:clrScheme>
    <a:fontScheme name="CCCCO Refresh">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imple-blue-and-white-20210802.potx" id="{88FD5793-3155-4B8D-83A4-492CB8D51892}" vid="{D0ABB940-4A4C-482A-96F5-53B593FABE5C}"/>
    </a:ext>
  </a:extLst>
</a:theme>
</file>

<file path=ppt/theme/theme2.xml><?xml version="1.0" encoding="utf-8"?>
<a:theme xmlns:a="http://schemas.openxmlformats.org/drawingml/2006/main" name="California Community Colleges - Blue">
  <a:themeElements>
    <a:clrScheme name="CCC 2018">
      <a:dk1>
        <a:srgbClr val="002F6D"/>
      </a:dk1>
      <a:lt1>
        <a:srgbClr val="FFFFFF"/>
      </a:lt1>
      <a:dk2>
        <a:srgbClr val="555759"/>
      </a:dk2>
      <a:lt2>
        <a:srgbClr val="0066BA"/>
      </a:lt2>
      <a:accent1>
        <a:srgbClr val="002F6D"/>
      </a:accent1>
      <a:accent2>
        <a:srgbClr val="FFB600"/>
      </a:accent2>
      <a:accent3>
        <a:srgbClr val="717271"/>
      </a:accent3>
      <a:accent4>
        <a:srgbClr val="002755"/>
      </a:accent4>
      <a:accent5>
        <a:srgbClr val="0066BA"/>
      </a:accent5>
      <a:accent6>
        <a:srgbClr val="40B4E5"/>
      </a:accent6>
      <a:hlink>
        <a:srgbClr val="0066BA"/>
      </a:hlink>
      <a:folHlink>
        <a:srgbClr val="002F6D"/>
      </a:folHlink>
    </a:clrScheme>
    <a:fontScheme name="CCCCO Refresh">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imple-blue-and-white-20210802.potx" id="{88FD5793-3155-4B8D-83A4-492CB8D51892}" vid="{569D5BF4-F510-4451-AE42-2290C2DBF87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56D4D6332DC164D8DCE8FD3F8293911" ma:contentTypeVersion="14" ma:contentTypeDescription="Create a new document." ma:contentTypeScope="" ma:versionID="24e67a00eae2106e7ccdf9b3811b8ac1">
  <xsd:schema xmlns:xsd="http://www.w3.org/2001/XMLSchema" xmlns:xs="http://www.w3.org/2001/XMLSchema" xmlns:p="http://schemas.microsoft.com/office/2006/metadata/properties" xmlns:ns3="e5aaf894-5d57-47ee-a49f-7e4a64a6b124" xmlns:ns4="f8db36e0-2ac4-44f9-a155-6b7b7c8f4bb7" targetNamespace="http://schemas.microsoft.com/office/2006/metadata/properties" ma:root="true" ma:fieldsID="4deed0803691713dad2b7a5f1e870bbd" ns3:_="" ns4:_="">
    <xsd:import namespace="e5aaf894-5d57-47ee-a49f-7e4a64a6b124"/>
    <xsd:import namespace="f8db36e0-2ac4-44f9-a155-6b7b7c8f4bb7"/>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AutoTags" minOccurs="0"/>
                <xsd:element ref="ns4:MediaServiceOCR" minOccurs="0"/>
                <xsd:element ref="ns4:MediaServiceGenerationTime" minOccurs="0"/>
                <xsd:element ref="ns4:MediaServiceEventHashCode" minOccurs="0"/>
                <xsd:element ref="ns4:MediaServiceDateTaken" minOccurs="0"/>
                <xsd:element ref="ns4:MediaLengthInSeconds"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5aaf894-5d57-47ee-a49f-7e4a64a6b124"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8db36e0-2ac4-44f9-a155-6b7b7c8f4bb7"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MediaServiceLocation" ma:index="21"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8975201-DE1F-4E74-B0B1-914C7A274129}">
  <ds:schemaRefs>
    <ds:schemaRef ds:uri="http://schemas.microsoft.com/sharepoint/v3/contenttype/forms"/>
  </ds:schemaRefs>
</ds:datastoreItem>
</file>

<file path=customXml/itemProps2.xml><?xml version="1.0" encoding="utf-8"?>
<ds:datastoreItem xmlns:ds="http://schemas.openxmlformats.org/officeDocument/2006/customXml" ds:itemID="{EF211798-9313-4797-89A8-644E9FA2A9D8}">
  <ds:schemaRefs>
    <ds:schemaRef ds:uri="http://schemas.openxmlformats.org/package/2006/metadata/core-properties"/>
    <ds:schemaRef ds:uri="e5aaf894-5d57-47ee-a49f-7e4a64a6b124"/>
    <ds:schemaRef ds:uri="http://schemas.microsoft.com/office/2006/documentManagement/types"/>
    <ds:schemaRef ds:uri="f8db36e0-2ac4-44f9-a155-6b7b7c8f4bb7"/>
    <ds:schemaRef ds:uri="http://purl.org/dc/terms/"/>
    <ds:schemaRef ds:uri="http://purl.org/dc/dcmitype/"/>
    <ds:schemaRef ds:uri="http://www.w3.org/XML/1998/namespace"/>
    <ds:schemaRef ds:uri="http://schemas.microsoft.com/office/infopath/2007/PartnerControls"/>
    <ds:schemaRef ds:uri="http://schemas.microsoft.com/office/2006/metadata/properties"/>
    <ds:schemaRef ds:uri="http://purl.org/dc/elements/1.1/"/>
  </ds:schemaRefs>
</ds:datastoreItem>
</file>

<file path=customXml/itemProps3.xml><?xml version="1.0" encoding="utf-8"?>
<ds:datastoreItem xmlns:ds="http://schemas.openxmlformats.org/officeDocument/2006/customXml" ds:itemID="{F4D00D82-86C3-4962-A0DA-DE0663FDF85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5aaf894-5d57-47ee-a49f-7e4a64a6b124"/>
    <ds:schemaRef ds:uri="f8db36e0-2ac4-44f9-a155-6b7b7c8f4b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Simple Blue and White Presentation</Template>
  <TotalTime>12042</TotalTime>
  <Words>2060</Words>
  <Application>Microsoft Office PowerPoint</Application>
  <PresentationFormat>Widescreen</PresentationFormat>
  <Paragraphs>218</Paragraphs>
  <Slides>15</Slides>
  <Notes>12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15</vt:i4>
      </vt:variant>
    </vt:vector>
  </HeadingPairs>
  <TitlesOfParts>
    <vt:vector size="25" baseType="lpstr">
      <vt:lpstr>Symbol</vt:lpstr>
      <vt:lpstr>Arial</vt:lpstr>
      <vt:lpstr>Calibri</vt:lpstr>
      <vt:lpstr>Source Sans Pro</vt:lpstr>
      <vt:lpstr>Georgia</vt:lpstr>
      <vt:lpstr>Noto Serif</vt:lpstr>
      <vt:lpstr>Tw Cen MT</vt:lpstr>
      <vt:lpstr>Times New Roman</vt:lpstr>
      <vt:lpstr>California Community Colleges - White</vt:lpstr>
      <vt:lpstr>California Community Colleges - Blue</vt:lpstr>
      <vt:lpstr>PowerPoint Presentation</vt:lpstr>
      <vt:lpstr> Agenda </vt:lpstr>
      <vt:lpstr>Vision Goals</vt:lpstr>
      <vt:lpstr>Guided Pathways</vt:lpstr>
      <vt:lpstr>Guided Pathways: from launch to impact</vt:lpstr>
      <vt:lpstr>GP 2.0 Investment Priorities</vt:lpstr>
      <vt:lpstr>PowerPoint Presentation</vt:lpstr>
      <vt:lpstr>PowerPoint Presentation</vt:lpstr>
      <vt:lpstr>PowerPoint Presentation</vt:lpstr>
      <vt:lpstr>PowerPoint Presentation</vt:lpstr>
      <vt:lpstr> Partnerships Anchored in Equity and Innovation:  Aligning, Communicating and Advancing  Key Chancellor’s Office (CO) Priorities through ComPs </vt:lpstr>
      <vt:lpstr> Partnerships Anchored in Equity and Innovation:  Transforming Mindsets, Systems, &amp; Structures Through  Leadership Development &amp; Career Advancement </vt:lpstr>
      <vt:lpstr>Planning, Research and Reporting:   Building a culture of continuous improvement</vt:lpstr>
      <vt:lpstr> Questions and Answer (Q &amp; A)</vt:lpstr>
      <vt:lpstr>PowerPoint Presentation</vt:lpstr>
    </vt:vector>
  </TitlesOfParts>
  <Company>CCCCO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Vision Goals</dc:title>
  <dc:creator>Ruan-O'Shaughnessy, Rebecca</dc:creator>
  <cp:lastModifiedBy>Krajewski, Shannon M</cp:lastModifiedBy>
  <cp:revision>83</cp:revision>
  <dcterms:created xsi:type="dcterms:W3CDTF">2022-09-12T06:43:18Z</dcterms:created>
  <dcterms:modified xsi:type="dcterms:W3CDTF">2022-10-24T20:43:39Z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0x010100A56D4D6332DC164D8DCE8FD3F8293911</vt:lpwstr>
  </property>
</Properties>
</file>