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9" r:id="rId2"/>
  </p:sldMasterIdLst>
  <p:notesMasterIdLst>
    <p:notesMasterId r:id="rId28"/>
  </p:notesMasterIdLst>
  <p:handoutMasterIdLst>
    <p:handoutMasterId r:id="rId29"/>
  </p:handoutMasterIdLst>
  <p:sldIdLst>
    <p:sldId id="360" r:id="rId3"/>
    <p:sldId id="361" r:id="rId4"/>
    <p:sldId id="358" r:id="rId5"/>
    <p:sldId id="274" r:id="rId6"/>
    <p:sldId id="286" r:id="rId7"/>
    <p:sldId id="340" r:id="rId8"/>
    <p:sldId id="306" r:id="rId9"/>
    <p:sldId id="362" r:id="rId10"/>
    <p:sldId id="331" r:id="rId11"/>
    <p:sldId id="276" r:id="rId12"/>
    <p:sldId id="365" r:id="rId13"/>
    <p:sldId id="344" r:id="rId14"/>
    <p:sldId id="327" r:id="rId15"/>
    <p:sldId id="278" r:id="rId16"/>
    <p:sldId id="366" r:id="rId17"/>
    <p:sldId id="305" r:id="rId18"/>
    <p:sldId id="350" r:id="rId19"/>
    <p:sldId id="338" r:id="rId20"/>
    <p:sldId id="290" r:id="rId21"/>
    <p:sldId id="343" r:id="rId22"/>
    <p:sldId id="371" r:id="rId23"/>
    <p:sldId id="351" r:id="rId24"/>
    <p:sldId id="353" r:id="rId25"/>
    <p:sldId id="364" r:id="rId26"/>
    <p:sldId id="370"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A50021"/>
    <a:srgbClr val="0099CC"/>
    <a:srgbClr val="000066"/>
    <a:srgbClr val="0033CC"/>
    <a:srgbClr val="006699"/>
    <a:srgbClr val="333300"/>
    <a:srgbClr val="0099FF"/>
    <a:srgbClr val="CC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34" autoAdjust="0"/>
    <p:restoredTop sz="66262" autoAdjust="0"/>
  </p:normalViewPr>
  <p:slideViewPr>
    <p:cSldViewPr snapToGrid="0">
      <p:cViewPr varScale="1">
        <p:scale>
          <a:sx n="57" d="100"/>
          <a:sy n="57" d="100"/>
        </p:scale>
        <p:origin x="1104"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1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1841AD85-6364-408D-BDA3-C6E1FBABA787}"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29723B85-5AFD-4547-A1E6-F892ECC90FA9}">
      <dgm:prSet phldrT="[Text]" custT="1"/>
      <dgm:spPr>
        <a:solidFill>
          <a:schemeClr val="tx2">
            <a:lumMod val="20000"/>
            <a:lumOff val="80000"/>
          </a:schemeClr>
        </a:solidFill>
      </dgm:spPr>
      <dgm:t>
        <a:bodyPr/>
        <a:lstStyle/>
        <a:p>
          <a:r>
            <a:rPr lang="en-US" sz="3900" dirty="0"/>
            <a:t>Administrator</a:t>
          </a:r>
        </a:p>
      </dgm:t>
    </dgm:pt>
    <dgm:pt modelId="{356FC3E1-4A4C-4BB2-9A37-C940C2E0F285}" type="parTrans" cxnId="{555938F7-3E35-4F74-A010-6188A4574C5F}">
      <dgm:prSet/>
      <dgm:spPr/>
      <dgm:t>
        <a:bodyPr/>
        <a:lstStyle/>
        <a:p>
          <a:endParaRPr lang="en-US"/>
        </a:p>
      </dgm:t>
    </dgm:pt>
    <dgm:pt modelId="{7DD28B88-CD31-4149-B3D8-7EEFBA95DC9A}" type="sibTrans" cxnId="{555938F7-3E35-4F74-A010-6188A4574C5F}">
      <dgm:prSet/>
      <dgm:spPr/>
      <dgm:t>
        <a:bodyPr/>
        <a:lstStyle/>
        <a:p>
          <a:endParaRPr lang="en-US"/>
        </a:p>
      </dgm:t>
    </dgm:pt>
    <dgm:pt modelId="{B346FBAE-3FB4-4BBC-8F1F-A1761430B48D}">
      <dgm:prSet phldrT="[Text]" custT="1"/>
      <dgm:spPr>
        <a:solidFill>
          <a:schemeClr val="accent6">
            <a:lumMod val="20000"/>
            <a:lumOff val="80000"/>
          </a:schemeClr>
        </a:solidFill>
      </dgm:spPr>
      <dgm:t>
        <a:bodyPr/>
        <a:lstStyle/>
        <a:p>
          <a:r>
            <a:rPr lang="en-US" sz="3900" dirty="0"/>
            <a:t>Classified Professional</a:t>
          </a:r>
        </a:p>
      </dgm:t>
    </dgm:pt>
    <dgm:pt modelId="{FC28EEA7-2925-4438-B6B2-6EA94E060E70}" type="parTrans" cxnId="{7021C5E8-F930-41A4-B19C-4F3790609C04}">
      <dgm:prSet/>
      <dgm:spPr/>
      <dgm:t>
        <a:bodyPr/>
        <a:lstStyle/>
        <a:p>
          <a:endParaRPr lang="en-US"/>
        </a:p>
      </dgm:t>
    </dgm:pt>
    <dgm:pt modelId="{A7ABFCCC-A817-4860-89B0-D9F5A7FD9647}" type="sibTrans" cxnId="{7021C5E8-F930-41A4-B19C-4F3790609C04}">
      <dgm:prSet/>
      <dgm:spPr/>
      <dgm:t>
        <a:bodyPr/>
        <a:lstStyle/>
        <a:p>
          <a:endParaRPr lang="en-US"/>
        </a:p>
      </dgm:t>
    </dgm:pt>
    <dgm:pt modelId="{70755C87-C931-4171-9EDD-97395C33FD36}">
      <dgm:prSet phldrT="[Text]" custT="1"/>
      <dgm:spPr>
        <a:solidFill>
          <a:schemeClr val="accent4">
            <a:lumMod val="20000"/>
            <a:lumOff val="80000"/>
          </a:schemeClr>
        </a:solidFill>
      </dgm:spPr>
      <dgm:t>
        <a:bodyPr/>
        <a:lstStyle/>
        <a:p>
          <a:r>
            <a:rPr lang="en-US" sz="3900" dirty="0"/>
            <a:t>Faculty</a:t>
          </a:r>
        </a:p>
      </dgm:t>
    </dgm:pt>
    <dgm:pt modelId="{420A0426-63B2-452F-B273-3251E739AF85}" type="parTrans" cxnId="{343DA00A-D133-42B6-A06A-B87F3282E1FF}">
      <dgm:prSet/>
      <dgm:spPr/>
      <dgm:t>
        <a:bodyPr/>
        <a:lstStyle/>
        <a:p>
          <a:endParaRPr lang="en-US"/>
        </a:p>
      </dgm:t>
    </dgm:pt>
    <dgm:pt modelId="{8F63E222-0DD9-4C5C-BC12-2E36607E1C09}" type="sibTrans" cxnId="{343DA00A-D133-42B6-A06A-B87F3282E1FF}">
      <dgm:prSet/>
      <dgm:spPr/>
      <dgm:t>
        <a:bodyPr/>
        <a:lstStyle/>
        <a:p>
          <a:endParaRPr lang="en-US"/>
        </a:p>
      </dgm:t>
    </dgm:pt>
    <dgm:pt modelId="{E650A0DA-D6DE-4D71-8214-3A716C78A316}">
      <dgm:prSet phldrT="[Text]" custT="1"/>
      <dgm:spPr>
        <a:solidFill>
          <a:srgbClr val="CCFFFF"/>
        </a:solidFill>
      </dgm:spPr>
      <dgm:t>
        <a:bodyPr/>
        <a:lstStyle/>
        <a:p>
          <a:r>
            <a:rPr lang="en-US" sz="3900" dirty="0"/>
            <a:t>Other</a:t>
          </a:r>
        </a:p>
      </dgm:t>
    </dgm:pt>
    <dgm:pt modelId="{80486B03-9A02-4702-8A8F-AE93968BA203}" type="parTrans" cxnId="{BDE6AB44-D407-484A-81F3-8611D47101D7}">
      <dgm:prSet/>
      <dgm:spPr/>
      <dgm:t>
        <a:bodyPr/>
        <a:lstStyle/>
        <a:p>
          <a:endParaRPr lang="en-US"/>
        </a:p>
      </dgm:t>
    </dgm:pt>
    <dgm:pt modelId="{30C15191-B514-44EC-A1DD-4E3E6CDE9AA0}" type="sibTrans" cxnId="{BDE6AB44-D407-484A-81F3-8611D47101D7}">
      <dgm:prSet/>
      <dgm:spPr/>
      <dgm:t>
        <a:bodyPr/>
        <a:lstStyle/>
        <a:p>
          <a:endParaRPr lang="en-US"/>
        </a:p>
      </dgm:t>
    </dgm:pt>
    <dgm:pt modelId="{1FDBEA92-97F5-4C8E-B7F8-879B9D65E8F9}" type="pres">
      <dgm:prSet presAssocID="{1841AD85-6364-408D-BDA3-C6E1FBABA787}" presName="diagram" presStyleCnt="0">
        <dgm:presLayoutVars>
          <dgm:dir/>
          <dgm:resizeHandles val="exact"/>
        </dgm:presLayoutVars>
      </dgm:prSet>
      <dgm:spPr/>
    </dgm:pt>
    <dgm:pt modelId="{3015450B-961D-4959-8F8D-D328C07F0A0F}" type="pres">
      <dgm:prSet presAssocID="{29723B85-5AFD-4547-A1E6-F892ECC90FA9}" presName="node" presStyleLbl="node1" presStyleIdx="0" presStyleCnt="4">
        <dgm:presLayoutVars>
          <dgm:bulletEnabled val="1"/>
        </dgm:presLayoutVars>
      </dgm:prSet>
      <dgm:spPr/>
    </dgm:pt>
    <dgm:pt modelId="{748BA0A3-EE98-484B-8E11-FBF4678E4E63}" type="pres">
      <dgm:prSet presAssocID="{7DD28B88-CD31-4149-B3D8-7EEFBA95DC9A}" presName="sibTrans" presStyleCnt="0"/>
      <dgm:spPr/>
    </dgm:pt>
    <dgm:pt modelId="{DE657D4E-82BE-4D1E-B650-4B8EFF967E7C}" type="pres">
      <dgm:prSet presAssocID="{B346FBAE-3FB4-4BBC-8F1F-A1761430B48D}" presName="node" presStyleLbl="node1" presStyleIdx="1" presStyleCnt="4">
        <dgm:presLayoutVars>
          <dgm:bulletEnabled val="1"/>
        </dgm:presLayoutVars>
      </dgm:prSet>
      <dgm:spPr/>
    </dgm:pt>
    <dgm:pt modelId="{AA20A9E4-1BAC-4BFD-AF84-B04533AB728F}" type="pres">
      <dgm:prSet presAssocID="{A7ABFCCC-A817-4860-89B0-D9F5A7FD9647}" presName="sibTrans" presStyleCnt="0"/>
      <dgm:spPr/>
    </dgm:pt>
    <dgm:pt modelId="{2D1A2A17-F2F0-4C9D-B928-F8D9420468A7}" type="pres">
      <dgm:prSet presAssocID="{70755C87-C931-4171-9EDD-97395C33FD36}" presName="node" presStyleLbl="node1" presStyleIdx="2" presStyleCnt="4">
        <dgm:presLayoutVars>
          <dgm:bulletEnabled val="1"/>
        </dgm:presLayoutVars>
      </dgm:prSet>
      <dgm:spPr/>
    </dgm:pt>
    <dgm:pt modelId="{CB6ACD01-B549-4965-898C-66D089278A15}" type="pres">
      <dgm:prSet presAssocID="{8F63E222-0DD9-4C5C-BC12-2E36607E1C09}" presName="sibTrans" presStyleCnt="0"/>
      <dgm:spPr/>
    </dgm:pt>
    <dgm:pt modelId="{9C9504B1-6B65-4D6B-B054-B1A65CD449BD}" type="pres">
      <dgm:prSet presAssocID="{E650A0DA-D6DE-4D71-8214-3A716C78A316}" presName="node" presStyleLbl="node1" presStyleIdx="3" presStyleCnt="4">
        <dgm:presLayoutVars>
          <dgm:bulletEnabled val="1"/>
        </dgm:presLayoutVars>
      </dgm:prSet>
      <dgm:spPr/>
    </dgm:pt>
  </dgm:ptLst>
  <dgm:cxnLst>
    <dgm:cxn modelId="{34BA5108-D744-45D0-B82D-12DC5FF6AAD6}" type="presOf" srcId="{1841AD85-6364-408D-BDA3-C6E1FBABA787}" destId="{1FDBEA92-97F5-4C8E-B7F8-879B9D65E8F9}" srcOrd="0" destOrd="0" presId="urn:microsoft.com/office/officeart/2005/8/layout/default"/>
    <dgm:cxn modelId="{343DA00A-D133-42B6-A06A-B87F3282E1FF}" srcId="{1841AD85-6364-408D-BDA3-C6E1FBABA787}" destId="{70755C87-C931-4171-9EDD-97395C33FD36}" srcOrd="2" destOrd="0" parTransId="{420A0426-63B2-452F-B273-3251E739AF85}" sibTransId="{8F63E222-0DD9-4C5C-BC12-2E36607E1C09}"/>
    <dgm:cxn modelId="{8575F027-CE6E-416E-B3AD-B79C44C7CD17}" type="presOf" srcId="{E650A0DA-D6DE-4D71-8214-3A716C78A316}" destId="{9C9504B1-6B65-4D6B-B054-B1A65CD449BD}" srcOrd="0" destOrd="0" presId="urn:microsoft.com/office/officeart/2005/8/layout/default"/>
    <dgm:cxn modelId="{2E26163A-6BCF-4001-AA1F-AC4D61AF88F0}" type="presOf" srcId="{B346FBAE-3FB4-4BBC-8F1F-A1761430B48D}" destId="{DE657D4E-82BE-4D1E-B650-4B8EFF967E7C}" srcOrd="0" destOrd="0" presId="urn:microsoft.com/office/officeart/2005/8/layout/default"/>
    <dgm:cxn modelId="{AFC8073E-4155-4102-AE5E-958FA0F59273}" type="presOf" srcId="{29723B85-5AFD-4547-A1E6-F892ECC90FA9}" destId="{3015450B-961D-4959-8F8D-D328C07F0A0F}" srcOrd="0" destOrd="0" presId="urn:microsoft.com/office/officeart/2005/8/layout/default"/>
    <dgm:cxn modelId="{BDE6AB44-D407-484A-81F3-8611D47101D7}" srcId="{1841AD85-6364-408D-BDA3-C6E1FBABA787}" destId="{E650A0DA-D6DE-4D71-8214-3A716C78A316}" srcOrd="3" destOrd="0" parTransId="{80486B03-9A02-4702-8A8F-AE93968BA203}" sibTransId="{30C15191-B514-44EC-A1DD-4E3E6CDE9AA0}"/>
    <dgm:cxn modelId="{7C2CD27B-A474-47BF-9445-1244A772C020}" type="presOf" srcId="{70755C87-C931-4171-9EDD-97395C33FD36}" destId="{2D1A2A17-F2F0-4C9D-B928-F8D9420468A7}" srcOrd="0" destOrd="0" presId="urn:microsoft.com/office/officeart/2005/8/layout/default"/>
    <dgm:cxn modelId="{7021C5E8-F930-41A4-B19C-4F3790609C04}" srcId="{1841AD85-6364-408D-BDA3-C6E1FBABA787}" destId="{B346FBAE-3FB4-4BBC-8F1F-A1761430B48D}" srcOrd="1" destOrd="0" parTransId="{FC28EEA7-2925-4438-B6B2-6EA94E060E70}" sibTransId="{A7ABFCCC-A817-4860-89B0-D9F5A7FD9647}"/>
    <dgm:cxn modelId="{555938F7-3E35-4F74-A010-6188A4574C5F}" srcId="{1841AD85-6364-408D-BDA3-C6E1FBABA787}" destId="{29723B85-5AFD-4547-A1E6-F892ECC90FA9}" srcOrd="0" destOrd="0" parTransId="{356FC3E1-4A4C-4BB2-9A37-C940C2E0F285}" sibTransId="{7DD28B88-CD31-4149-B3D8-7EEFBA95DC9A}"/>
    <dgm:cxn modelId="{2454B1D1-ABEE-491C-AB03-C14218B7F107}" type="presParOf" srcId="{1FDBEA92-97F5-4C8E-B7F8-879B9D65E8F9}" destId="{3015450B-961D-4959-8F8D-D328C07F0A0F}" srcOrd="0" destOrd="0" presId="urn:microsoft.com/office/officeart/2005/8/layout/default"/>
    <dgm:cxn modelId="{E54B72DD-2803-4F9C-A68F-BB0A81DA253A}" type="presParOf" srcId="{1FDBEA92-97F5-4C8E-B7F8-879B9D65E8F9}" destId="{748BA0A3-EE98-484B-8E11-FBF4678E4E63}" srcOrd="1" destOrd="0" presId="urn:microsoft.com/office/officeart/2005/8/layout/default"/>
    <dgm:cxn modelId="{709355F3-CBA9-416B-9FA7-FFB000066F19}" type="presParOf" srcId="{1FDBEA92-97F5-4C8E-B7F8-879B9D65E8F9}" destId="{DE657D4E-82BE-4D1E-B650-4B8EFF967E7C}" srcOrd="2" destOrd="0" presId="urn:microsoft.com/office/officeart/2005/8/layout/default"/>
    <dgm:cxn modelId="{3F905525-6919-479D-BA57-D6D665067028}" type="presParOf" srcId="{1FDBEA92-97F5-4C8E-B7F8-879B9D65E8F9}" destId="{AA20A9E4-1BAC-4BFD-AF84-B04533AB728F}" srcOrd="3" destOrd="0" presId="urn:microsoft.com/office/officeart/2005/8/layout/default"/>
    <dgm:cxn modelId="{C2F897B1-7979-4AA7-A995-779BA0D6FE07}" type="presParOf" srcId="{1FDBEA92-97F5-4C8E-B7F8-879B9D65E8F9}" destId="{2D1A2A17-F2F0-4C9D-B928-F8D9420468A7}" srcOrd="4" destOrd="0" presId="urn:microsoft.com/office/officeart/2005/8/layout/default"/>
    <dgm:cxn modelId="{5A275520-CC6B-46CF-91E8-BA32A97EE4E7}" type="presParOf" srcId="{1FDBEA92-97F5-4C8E-B7F8-879B9D65E8F9}" destId="{CB6ACD01-B549-4965-898C-66D089278A15}" srcOrd="5" destOrd="0" presId="urn:microsoft.com/office/officeart/2005/8/layout/default"/>
    <dgm:cxn modelId="{81FAA5AD-8DEA-4180-BA15-BA643A761422}" type="presParOf" srcId="{1FDBEA92-97F5-4C8E-B7F8-879B9D65E8F9}" destId="{9C9504B1-6B65-4D6B-B054-B1A65CD449B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C87446-B2A8-4F88-AD37-282901A2D3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C76E02D-31CB-48DC-9BA4-C3AAEA40A79C}">
      <dgm:prSet/>
      <dgm:spPr/>
      <dgm:t>
        <a:bodyPr/>
        <a:lstStyle/>
        <a:p>
          <a:pPr>
            <a:lnSpc>
              <a:spcPct val="100000"/>
            </a:lnSpc>
          </a:pPr>
          <a:r>
            <a:rPr lang="en-US" dirty="0"/>
            <a:t>Campuses must track &amp; maintain records for at least 3 years </a:t>
          </a:r>
        </a:p>
      </dgm:t>
    </dgm:pt>
    <dgm:pt modelId="{2A4AD06F-2B4D-4BE8-8C29-1742022E4F17}" type="parTrans" cxnId="{724062CE-ED65-4FA1-88A7-6EE44DD59F4D}">
      <dgm:prSet/>
      <dgm:spPr/>
      <dgm:t>
        <a:bodyPr/>
        <a:lstStyle/>
        <a:p>
          <a:endParaRPr lang="en-US"/>
        </a:p>
      </dgm:t>
    </dgm:pt>
    <dgm:pt modelId="{5282267A-6080-4F9F-B24E-47BA6ACE7DFC}" type="sibTrans" cxnId="{724062CE-ED65-4FA1-88A7-6EE44DD59F4D}">
      <dgm:prSet/>
      <dgm:spPr/>
      <dgm:t>
        <a:bodyPr/>
        <a:lstStyle/>
        <a:p>
          <a:endParaRPr lang="en-US"/>
        </a:p>
      </dgm:t>
    </dgm:pt>
    <dgm:pt modelId="{BF1CA63A-FC3E-49CD-B034-E73C89CD9EF7}">
      <dgm:prSet/>
      <dgm:spPr/>
      <dgm:t>
        <a:bodyPr/>
        <a:lstStyle/>
        <a:p>
          <a:pPr>
            <a:lnSpc>
              <a:spcPct val="100000"/>
            </a:lnSpc>
          </a:pPr>
          <a:endParaRPr lang="en-US" dirty="0"/>
        </a:p>
      </dgm:t>
    </dgm:pt>
    <dgm:pt modelId="{89CFB2C0-E90F-4A4C-8DA7-6544BD6C081D}" type="parTrans" cxnId="{1568EC39-A0FC-4A1C-A32B-35D91A4533B6}">
      <dgm:prSet/>
      <dgm:spPr/>
      <dgm:t>
        <a:bodyPr/>
        <a:lstStyle/>
        <a:p>
          <a:endParaRPr lang="en-US"/>
        </a:p>
      </dgm:t>
    </dgm:pt>
    <dgm:pt modelId="{31E57580-2B75-4F7E-A620-4DE35C44FDF3}" type="sibTrans" cxnId="{1568EC39-A0FC-4A1C-A32B-35D91A4533B6}">
      <dgm:prSet/>
      <dgm:spPr/>
      <dgm:t>
        <a:bodyPr/>
        <a:lstStyle/>
        <a:p>
          <a:endParaRPr lang="en-US"/>
        </a:p>
      </dgm:t>
    </dgm:pt>
    <dgm:pt modelId="{33B15E08-B4EC-4296-8F35-9DD974D78B06}">
      <dgm:prSet/>
      <dgm:spPr/>
      <dgm:t>
        <a:bodyPr/>
        <a:lstStyle/>
        <a:p>
          <a:pPr>
            <a:lnSpc>
              <a:spcPct val="100000"/>
            </a:lnSpc>
          </a:pPr>
          <a:r>
            <a:rPr lang="en-US" i="1" dirty="0"/>
            <a:t>Pay “adjusted” accordingly</a:t>
          </a:r>
          <a:endParaRPr lang="en-US" dirty="0"/>
        </a:p>
      </dgm:t>
    </dgm:pt>
    <dgm:pt modelId="{039BEE75-576A-413F-90CE-DCB152FB7F8A}" type="parTrans" cxnId="{257ECB5E-6510-4908-A078-2CAECEA5A052}">
      <dgm:prSet/>
      <dgm:spPr/>
      <dgm:t>
        <a:bodyPr/>
        <a:lstStyle/>
        <a:p>
          <a:endParaRPr lang="en-US"/>
        </a:p>
      </dgm:t>
    </dgm:pt>
    <dgm:pt modelId="{C630D2BB-A6A5-4EF9-9AEB-4F1A87F40B02}" type="sibTrans" cxnId="{257ECB5E-6510-4908-A078-2CAECEA5A052}">
      <dgm:prSet/>
      <dgm:spPr/>
      <dgm:t>
        <a:bodyPr/>
        <a:lstStyle/>
        <a:p>
          <a:endParaRPr lang="en-US"/>
        </a:p>
      </dgm:t>
    </dgm:pt>
    <dgm:pt modelId="{1A17BA6C-2DDB-4914-AF95-FE7F8A7402A4}">
      <dgm:prSet/>
      <dgm:spPr/>
      <dgm:t>
        <a:bodyPr/>
        <a:lstStyle/>
        <a:p>
          <a:pPr>
            <a:lnSpc>
              <a:spcPct val="100000"/>
            </a:lnSpc>
          </a:pPr>
          <a:endParaRPr lang="en-US"/>
        </a:p>
      </dgm:t>
    </dgm:pt>
    <dgm:pt modelId="{568DC26E-6F38-449D-8EDC-283933DB1C9E}" type="parTrans" cxnId="{7AF622A1-AB87-4467-A004-9C1C7C9A5090}">
      <dgm:prSet/>
      <dgm:spPr/>
      <dgm:t>
        <a:bodyPr/>
        <a:lstStyle/>
        <a:p>
          <a:endParaRPr lang="en-US"/>
        </a:p>
      </dgm:t>
    </dgm:pt>
    <dgm:pt modelId="{028E9133-64B2-445C-A5A4-F1F2FAF9F6CB}" type="sibTrans" cxnId="{7AF622A1-AB87-4467-A004-9C1C7C9A5090}">
      <dgm:prSet/>
      <dgm:spPr/>
      <dgm:t>
        <a:bodyPr/>
        <a:lstStyle/>
        <a:p>
          <a:endParaRPr lang="en-US"/>
        </a:p>
      </dgm:t>
    </dgm:pt>
    <dgm:pt modelId="{1BCAFE7C-C614-48BB-A588-E1A08E5AF53F}">
      <dgm:prSet/>
      <dgm:spPr/>
      <dgm:t>
        <a:bodyPr/>
        <a:lstStyle/>
        <a:p>
          <a:pPr>
            <a:lnSpc>
              <a:spcPct val="100000"/>
            </a:lnSpc>
          </a:pPr>
          <a:r>
            <a:rPr lang="en-US" dirty="0"/>
            <a:t>Annual Flexible Calendar Program Certification that details all proposed FLEX activities by their appropriate Chancellors office category due to Chancellor’s Office by </a:t>
          </a:r>
          <a:r>
            <a:rPr lang="en-US" u="sng" dirty="0"/>
            <a:t>June 1</a:t>
          </a:r>
          <a:r>
            <a:rPr lang="en-US" u="sng" baseline="30000" dirty="0"/>
            <a:t>st</a:t>
          </a:r>
          <a:endParaRPr lang="en-US" dirty="0"/>
        </a:p>
      </dgm:t>
    </dgm:pt>
    <dgm:pt modelId="{5F69285E-F0BA-4E23-A6E7-1ADBA2C593A8}" type="parTrans" cxnId="{E8D999FB-12E2-4CBE-9F0A-29A547EAA8CD}">
      <dgm:prSet/>
      <dgm:spPr/>
      <dgm:t>
        <a:bodyPr/>
        <a:lstStyle/>
        <a:p>
          <a:endParaRPr lang="en-US"/>
        </a:p>
      </dgm:t>
    </dgm:pt>
    <dgm:pt modelId="{35A4CFC0-4964-48E5-9F71-E121D7F2820A}" type="sibTrans" cxnId="{E8D999FB-12E2-4CBE-9F0A-29A547EAA8CD}">
      <dgm:prSet/>
      <dgm:spPr/>
      <dgm:t>
        <a:bodyPr/>
        <a:lstStyle/>
        <a:p>
          <a:endParaRPr lang="en-US"/>
        </a:p>
      </dgm:t>
    </dgm:pt>
    <dgm:pt modelId="{0A7171D0-326A-469D-ACC2-DE4B2DDCA235}">
      <dgm:prSet/>
      <dgm:spPr/>
      <dgm:t>
        <a:bodyPr/>
        <a:lstStyle/>
        <a:p>
          <a:pPr>
            <a:lnSpc>
              <a:spcPct val="100000"/>
            </a:lnSpc>
          </a:pPr>
          <a:endParaRPr lang="en-US" dirty="0"/>
        </a:p>
      </dgm:t>
    </dgm:pt>
    <dgm:pt modelId="{8CA186FF-57C0-4D0E-B0C6-970D2F9F7E97}" type="parTrans" cxnId="{279A6000-BF22-448C-B3EA-470646E4B365}">
      <dgm:prSet/>
      <dgm:spPr/>
      <dgm:t>
        <a:bodyPr/>
        <a:lstStyle/>
        <a:p>
          <a:endParaRPr lang="en-US"/>
        </a:p>
      </dgm:t>
    </dgm:pt>
    <dgm:pt modelId="{830D28DB-4417-4DB5-A367-5942EEE0C60A}" type="sibTrans" cxnId="{279A6000-BF22-448C-B3EA-470646E4B365}">
      <dgm:prSet/>
      <dgm:spPr/>
      <dgm:t>
        <a:bodyPr/>
        <a:lstStyle/>
        <a:p>
          <a:endParaRPr lang="en-US"/>
        </a:p>
      </dgm:t>
    </dgm:pt>
    <dgm:pt modelId="{574CCE05-2431-4E9C-8207-B5295174093E}" type="pres">
      <dgm:prSet presAssocID="{E0C87446-B2A8-4F88-AD37-282901A2D373}" presName="root" presStyleCnt="0">
        <dgm:presLayoutVars>
          <dgm:dir/>
          <dgm:resizeHandles val="exact"/>
        </dgm:presLayoutVars>
      </dgm:prSet>
      <dgm:spPr/>
    </dgm:pt>
    <dgm:pt modelId="{CD320BFB-D523-4208-9147-9111292EC7AB}" type="pres">
      <dgm:prSet presAssocID="{EC76E02D-31CB-48DC-9BA4-C3AAEA40A79C}" presName="compNode" presStyleCnt="0"/>
      <dgm:spPr/>
    </dgm:pt>
    <dgm:pt modelId="{E690A471-EBFC-481E-ACBA-F993CAA46043}" type="pres">
      <dgm:prSet presAssocID="{EC76E02D-31CB-48DC-9BA4-C3AAEA40A79C}" presName="bgRect" presStyleLbl="bgShp" presStyleIdx="0" presStyleCnt="4"/>
      <dgm:spPr/>
    </dgm:pt>
    <dgm:pt modelId="{44B6FADC-CA5B-4448-95D7-135149370CDA}" type="pres">
      <dgm:prSet presAssocID="{EC76E02D-31CB-48DC-9BA4-C3AAEA40A79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7648163F-613F-4F31-9D55-6F32B63F44C8}" type="pres">
      <dgm:prSet presAssocID="{EC76E02D-31CB-48DC-9BA4-C3AAEA40A79C}" presName="spaceRect" presStyleCnt="0"/>
      <dgm:spPr/>
    </dgm:pt>
    <dgm:pt modelId="{FD3472BD-FA38-4548-90F1-32892604614E}" type="pres">
      <dgm:prSet presAssocID="{EC76E02D-31CB-48DC-9BA4-C3AAEA40A79C}" presName="parTx" presStyleLbl="revTx" presStyleIdx="0" presStyleCnt="6">
        <dgm:presLayoutVars>
          <dgm:chMax val="0"/>
          <dgm:chPref val="0"/>
        </dgm:presLayoutVars>
      </dgm:prSet>
      <dgm:spPr/>
    </dgm:pt>
    <dgm:pt modelId="{4F88B225-B2E7-45E2-AEBA-E750B3FECE71}" type="pres">
      <dgm:prSet presAssocID="{EC76E02D-31CB-48DC-9BA4-C3AAEA40A79C}" presName="desTx" presStyleLbl="revTx" presStyleIdx="1" presStyleCnt="6">
        <dgm:presLayoutVars/>
      </dgm:prSet>
      <dgm:spPr/>
    </dgm:pt>
    <dgm:pt modelId="{7906F134-8826-4BD9-AB5E-7F29B70D82DC}" type="pres">
      <dgm:prSet presAssocID="{5282267A-6080-4F9F-B24E-47BA6ACE7DFC}" presName="sibTrans" presStyleCnt="0"/>
      <dgm:spPr/>
    </dgm:pt>
    <dgm:pt modelId="{5ACA8F19-B26C-41F3-A1E7-EA99965A49EF}" type="pres">
      <dgm:prSet presAssocID="{33B15E08-B4EC-4296-8F35-9DD974D78B06}" presName="compNode" presStyleCnt="0"/>
      <dgm:spPr/>
    </dgm:pt>
    <dgm:pt modelId="{A801145C-4181-4493-A4AC-E4F8B6B85136}" type="pres">
      <dgm:prSet presAssocID="{33B15E08-B4EC-4296-8F35-9DD974D78B06}" presName="bgRect" presStyleLbl="bgShp" presStyleIdx="1" presStyleCnt="4"/>
      <dgm:spPr/>
    </dgm:pt>
    <dgm:pt modelId="{57BD1A5C-8FBA-484E-8525-0791A90FE8CD}" type="pres">
      <dgm:prSet presAssocID="{33B15E08-B4EC-4296-8F35-9DD974D78B06}"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086878C-7182-4544-AF2C-EC34505DBB3E}" type="pres">
      <dgm:prSet presAssocID="{33B15E08-B4EC-4296-8F35-9DD974D78B06}" presName="spaceRect" presStyleCnt="0"/>
      <dgm:spPr/>
    </dgm:pt>
    <dgm:pt modelId="{88E773E9-AC9B-4558-8458-915B4B82805A}" type="pres">
      <dgm:prSet presAssocID="{33B15E08-B4EC-4296-8F35-9DD974D78B06}" presName="parTx" presStyleLbl="revTx" presStyleIdx="2" presStyleCnt="6">
        <dgm:presLayoutVars>
          <dgm:chMax val="0"/>
          <dgm:chPref val="0"/>
        </dgm:presLayoutVars>
      </dgm:prSet>
      <dgm:spPr/>
    </dgm:pt>
    <dgm:pt modelId="{27FBCA6D-8904-4B4F-AAED-1C9B7D2ED59D}" type="pres">
      <dgm:prSet presAssocID="{33B15E08-B4EC-4296-8F35-9DD974D78B06}" presName="desTx" presStyleLbl="revTx" presStyleIdx="3" presStyleCnt="6">
        <dgm:presLayoutVars/>
      </dgm:prSet>
      <dgm:spPr/>
    </dgm:pt>
    <dgm:pt modelId="{5560CC96-7B4B-409E-9F54-8B42FF4762EC}" type="pres">
      <dgm:prSet presAssocID="{C630D2BB-A6A5-4EF9-9AEB-4F1A87F40B02}" presName="sibTrans" presStyleCnt="0"/>
      <dgm:spPr/>
    </dgm:pt>
    <dgm:pt modelId="{CF348796-13F7-46CC-A3DA-B2C2DAF84108}" type="pres">
      <dgm:prSet presAssocID="{1BCAFE7C-C614-48BB-A588-E1A08E5AF53F}" presName="compNode" presStyleCnt="0"/>
      <dgm:spPr/>
    </dgm:pt>
    <dgm:pt modelId="{DFFE15DC-2840-44B7-B5C4-8398E23EB814}" type="pres">
      <dgm:prSet presAssocID="{1BCAFE7C-C614-48BB-A588-E1A08E5AF53F}" presName="bgRect" presStyleLbl="bgShp" presStyleIdx="2" presStyleCnt="4"/>
      <dgm:spPr/>
    </dgm:pt>
    <dgm:pt modelId="{0A33E2D3-1C8C-4737-8456-5FD1734D8208}" type="pres">
      <dgm:prSet presAssocID="{1BCAFE7C-C614-48BB-A588-E1A08E5AF53F}"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19E53871-6D39-426B-96AB-3CAE60BDC5FB}" type="pres">
      <dgm:prSet presAssocID="{1BCAFE7C-C614-48BB-A588-E1A08E5AF53F}" presName="spaceRect" presStyleCnt="0"/>
      <dgm:spPr/>
    </dgm:pt>
    <dgm:pt modelId="{C3850A41-C220-4F68-98BE-A3DA571BDB1D}" type="pres">
      <dgm:prSet presAssocID="{1BCAFE7C-C614-48BB-A588-E1A08E5AF53F}" presName="parTx" presStyleLbl="revTx" presStyleIdx="4" presStyleCnt="6">
        <dgm:presLayoutVars>
          <dgm:chMax val="0"/>
          <dgm:chPref val="0"/>
        </dgm:presLayoutVars>
      </dgm:prSet>
      <dgm:spPr/>
    </dgm:pt>
    <dgm:pt modelId="{12C4F2E2-BE67-435F-A0DC-2E555E4633D8}" type="pres">
      <dgm:prSet presAssocID="{35A4CFC0-4964-48E5-9F71-E121D7F2820A}" presName="sibTrans" presStyleCnt="0"/>
      <dgm:spPr/>
    </dgm:pt>
    <dgm:pt modelId="{92DEF683-898D-4350-9046-80A6BB2BD8CE}" type="pres">
      <dgm:prSet presAssocID="{0A7171D0-326A-469D-ACC2-DE4B2DDCA235}" presName="compNode" presStyleCnt="0"/>
      <dgm:spPr/>
    </dgm:pt>
    <dgm:pt modelId="{18561D6C-EB42-4B43-BF61-D398BD232FD5}" type="pres">
      <dgm:prSet presAssocID="{0A7171D0-326A-469D-ACC2-DE4B2DDCA235}" presName="bgRect" presStyleLbl="bgShp" presStyleIdx="3" presStyleCnt="4" custLinFactNeighborX="1629" custLinFactNeighborY="23335"/>
      <dgm:spPr/>
    </dgm:pt>
    <dgm:pt modelId="{BA496204-72B9-44C6-AADF-A607C7AA9898}" type="pres">
      <dgm:prSet presAssocID="{0A7171D0-326A-469D-ACC2-DE4B2DDCA23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5FFB3778-9404-458E-B887-3D54E4D0661E}" type="pres">
      <dgm:prSet presAssocID="{0A7171D0-326A-469D-ACC2-DE4B2DDCA235}" presName="spaceRect" presStyleCnt="0"/>
      <dgm:spPr/>
    </dgm:pt>
    <dgm:pt modelId="{B63F8CF9-8018-46AB-852D-9EE3AE678F8F}" type="pres">
      <dgm:prSet presAssocID="{0A7171D0-326A-469D-ACC2-DE4B2DDCA235}" presName="parTx" presStyleLbl="revTx" presStyleIdx="5" presStyleCnt="6">
        <dgm:presLayoutVars>
          <dgm:chMax val="0"/>
          <dgm:chPref val="0"/>
        </dgm:presLayoutVars>
      </dgm:prSet>
      <dgm:spPr/>
    </dgm:pt>
  </dgm:ptLst>
  <dgm:cxnLst>
    <dgm:cxn modelId="{279A6000-BF22-448C-B3EA-470646E4B365}" srcId="{E0C87446-B2A8-4F88-AD37-282901A2D373}" destId="{0A7171D0-326A-469D-ACC2-DE4B2DDCA235}" srcOrd="3" destOrd="0" parTransId="{8CA186FF-57C0-4D0E-B0C6-970D2F9F7E97}" sibTransId="{830D28DB-4417-4DB5-A367-5942EEE0C60A}"/>
    <dgm:cxn modelId="{800AFF21-CEC5-4011-A394-2008A8638224}" type="presOf" srcId="{33B15E08-B4EC-4296-8F35-9DD974D78B06}" destId="{88E773E9-AC9B-4558-8458-915B4B82805A}" srcOrd="0" destOrd="0" presId="urn:microsoft.com/office/officeart/2018/2/layout/IconVerticalSolidList"/>
    <dgm:cxn modelId="{05F8D02F-CE61-4257-A0C2-9201ECAA1F3C}" type="presOf" srcId="{E0C87446-B2A8-4F88-AD37-282901A2D373}" destId="{574CCE05-2431-4E9C-8207-B5295174093E}" srcOrd="0" destOrd="0" presId="urn:microsoft.com/office/officeart/2018/2/layout/IconVerticalSolidList"/>
    <dgm:cxn modelId="{1568EC39-A0FC-4A1C-A32B-35D91A4533B6}" srcId="{EC76E02D-31CB-48DC-9BA4-C3AAEA40A79C}" destId="{BF1CA63A-FC3E-49CD-B034-E73C89CD9EF7}" srcOrd="0" destOrd="0" parTransId="{89CFB2C0-E90F-4A4C-8DA7-6544BD6C081D}" sibTransId="{31E57580-2B75-4F7E-A620-4DE35C44FDF3}"/>
    <dgm:cxn modelId="{CB68E13A-90E7-49A0-AA1B-253185A84647}" type="presOf" srcId="{0A7171D0-326A-469D-ACC2-DE4B2DDCA235}" destId="{B63F8CF9-8018-46AB-852D-9EE3AE678F8F}" srcOrd="0" destOrd="0" presId="urn:microsoft.com/office/officeart/2018/2/layout/IconVerticalSolidList"/>
    <dgm:cxn modelId="{257ECB5E-6510-4908-A078-2CAECEA5A052}" srcId="{E0C87446-B2A8-4F88-AD37-282901A2D373}" destId="{33B15E08-B4EC-4296-8F35-9DD974D78B06}" srcOrd="1" destOrd="0" parTransId="{039BEE75-576A-413F-90CE-DCB152FB7F8A}" sibTransId="{C630D2BB-A6A5-4EF9-9AEB-4F1A87F40B02}"/>
    <dgm:cxn modelId="{DFAED663-E477-45A5-A85C-49C6A12416B3}" type="presOf" srcId="{1A17BA6C-2DDB-4914-AF95-FE7F8A7402A4}" destId="{27FBCA6D-8904-4B4F-AAED-1C9B7D2ED59D}" srcOrd="0" destOrd="0" presId="urn:microsoft.com/office/officeart/2018/2/layout/IconVerticalSolidList"/>
    <dgm:cxn modelId="{5C5DED6A-F809-4F0F-87E1-B731A4AA4A0A}" type="presOf" srcId="{EC76E02D-31CB-48DC-9BA4-C3AAEA40A79C}" destId="{FD3472BD-FA38-4548-90F1-32892604614E}" srcOrd="0" destOrd="0" presId="urn:microsoft.com/office/officeart/2018/2/layout/IconVerticalSolidList"/>
    <dgm:cxn modelId="{A7919B4E-9160-426E-83AF-7367DC1A47FC}" type="presOf" srcId="{1BCAFE7C-C614-48BB-A588-E1A08E5AF53F}" destId="{C3850A41-C220-4F68-98BE-A3DA571BDB1D}" srcOrd="0" destOrd="0" presId="urn:microsoft.com/office/officeart/2018/2/layout/IconVerticalSolidList"/>
    <dgm:cxn modelId="{C14B7191-C7D9-4312-8489-02EB29A2E7F2}" type="presOf" srcId="{BF1CA63A-FC3E-49CD-B034-E73C89CD9EF7}" destId="{4F88B225-B2E7-45E2-AEBA-E750B3FECE71}" srcOrd="0" destOrd="0" presId="urn:microsoft.com/office/officeart/2018/2/layout/IconVerticalSolidList"/>
    <dgm:cxn modelId="{7AF622A1-AB87-4467-A004-9C1C7C9A5090}" srcId="{33B15E08-B4EC-4296-8F35-9DD974D78B06}" destId="{1A17BA6C-2DDB-4914-AF95-FE7F8A7402A4}" srcOrd="0" destOrd="0" parTransId="{568DC26E-6F38-449D-8EDC-283933DB1C9E}" sibTransId="{028E9133-64B2-445C-A5A4-F1F2FAF9F6CB}"/>
    <dgm:cxn modelId="{724062CE-ED65-4FA1-88A7-6EE44DD59F4D}" srcId="{E0C87446-B2A8-4F88-AD37-282901A2D373}" destId="{EC76E02D-31CB-48DC-9BA4-C3AAEA40A79C}" srcOrd="0" destOrd="0" parTransId="{2A4AD06F-2B4D-4BE8-8C29-1742022E4F17}" sibTransId="{5282267A-6080-4F9F-B24E-47BA6ACE7DFC}"/>
    <dgm:cxn modelId="{E8D999FB-12E2-4CBE-9F0A-29A547EAA8CD}" srcId="{E0C87446-B2A8-4F88-AD37-282901A2D373}" destId="{1BCAFE7C-C614-48BB-A588-E1A08E5AF53F}" srcOrd="2" destOrd="0" parTransId="{5F69285E-F0BA-4E23-A6E7-1ADBA2C593A8}" sibTransId="{35A4CFC0-4964-48E5-9F71-E121D7F2820A}"/>
    <dgm:cxn modelId="{3E918900-FABF-4296-BFF2-AF35A6E38359}" type="presParOf" srcId="{574CCE05-2431-4E9C-8207-B5295174093E}" destId="{CD320BFB-D523-4208-9147-9111292EC7AB}" srcOrd="0" destOrd="0" presId="urn:microsoft.com/office/officeart/2018/2/layout/IconVerticalSolidList"/>
    <dgm:cxn modelId="{A5E53C92-DC6E-4D90-82C5-2CCF18484D14}" type="presParOf" srcId="{CD320BFB-D523-4208-9147-9111292EC7AB}" destId="{E690A471-EBFC-481E-ACBA-F993CAA46043}" srcOrd="0" destOrd="0" presId="urn:microsoft.com/office/officeart/2018/2/layout/IconVerticalSolidList"/>
    <dgm:cxn modelId="{061C7875-ABD7-4DB3-8725-E08209CFB7F0}" type="presParOf" srcId="{CD320BFB-D523-4208-9147-9111292EC7AB}" destId="{44B6FADC-CA5B-4448-95D7-135149370CDA}" srcOrd="1" destOrd="0" presId="urn:microsoft.com/office/officeart/2018/2/layout/IconVerticalSolidList"/>
    <dgm:cxn modelId="{F83DAAAD-3ACD-4F98-99AB-71233F7115AF}" type="presParOf" srcId="{CD320BFB-D523-4208-9147-9111292EC7AB}" destId="{7648163F-613F-4F31-9D55-6F32B63F44C8}" srcOrd="2" destOrd="0" presId="urn:microsoft.com/office/officeart/2018/2/layout/IconVerticalSolidList"/>
    <dgm:cxn modelId="{CED37633-381B-4D9D-A497-B9885710575A}" type="presParOf" srcId="{CD320BFB-D523-4208-9147-9111292EC7AB}" destId="{FD3472BD-FA38-4548-90F1-32892604614E}" srcOrd="3" destOrd="0" presId="urn:microsoft.com/office/officeart/2018/2/layout/IconVerticalSolidList"/>
    <dgm:cxn modelId="{85096B58-03CB-446D-B226-199F1F909FA1}" type="presParOf" srcId="{CD320BFB-D523-4208-9147-9111292EC7AB}" destId="{4F88B225-B2E7-45E2-AEBA-E750B3FECE71}" srcOrd="4" destOrd="0" presId="urn:microsoft.com/office/officeart/2018/2/layout/IconVerticalSolidList"/>
    <dgm:cxn modelId="{234AD3EA-8206-46D2-BC32-12FC55877A84}" type="presParOf" srcId="{574CCE05-2431-4E9C-8207-B5295174093E}" destId="{7906F134-8826-4BD9-AB5E-7F29B70D82DC}" srcOrd="1" destOrd="0" presId="urn:microsoft.com/office/officeart/2018/2/layout/IconVerticalSolidList"/>
    <dgm:cxn modelId="{73B9ABAC-BB7E-4F08-9104-029012CC1565}" type="presParOf" srcId="{574CCE05-2431-4E9C-8207-B5295174093E}" destId="{5ACA8F19-B26C-41F3-A1E7-EA99965A49EF}" srcOrd="2" destOrd="0" presId="urn:microsoft.com/office/officeart/2018/2/layout/IconVerticalSolidList"/>
    <dgm:cxn modelId="{78FD5AC8-ED89-4658-9C13-CC5737CC509A}" type="presParOf" srcId="{5ACA8F19-B26C-41F3-A1E7-EA99965A49EF}" destId="{A801145C-4181-4493-A4AC-E4F8B6B85136}" srcOrd="0" destOrd="0" presId="urn:microsoft.com/office/officeart/2018/2/layout/IconVerticalSolidList"/>
    <dgm:cxn modelId="{1B9F59DF-0FBC-40D9-B5A5-0190B47CDE7D}" type="presParOf" srcId="{5ACA8F19-B26C-41F3-A1E7-EA99965A49EF}" destId="{57BD1A5C-8FBA-484E-8525-0791A90FE8CD}" srcOrd="1" destOrd="0" presId="urn:microsoft.com/office/officeart/2018/2/layout/IconVerticalSolidList"/>
    <dgm:cxn modelId="{61641A88-30A0-4C98-B935-27BD1108E2CD}" type="presParOf" srcId="{5ACA8F19-B26C-41F3-A1E7-EA99965A49EF}" destId="{A086878C-7182-4544-AF2C-EC34505DBB3E}" srcOrd="2" destOrd="0" presId="urn:microsoft.com/office/officeart/2018/2/layout/IconVerticalSolidList"/>
    <dgm:cxn modelId="{E1B47FDA-49C9-459C-8BF9-DA910E8C2689}" type="presParOf" srcId="{5ACA8F19-B26C-41F3-A1E7-EA99965A49EF}" destId="{88E773E9-AC9B-4558-8458-915B4B82805A}" srcOrd="3" destOrd="0" presId="urn:microsoft.com/office/officeart/2018/2/layout/IconVerticalSolidList"/>
    <dgm:cxn modelId="{1F18EDC4-1F17-4FD2-87E1-6515440C3055}" type="presParOf" srcId="{5ACA8F19-B26C-41F3-A1E7-EA99965A49EF}" destId="{27FBCA6D-8904-4B4F-AAED-1C9B7D2ED59D}" srcOrd="4" destOrd="0" presId="urn:microsoft.com/office/officeart/2018/2/layout/IconVerticalSolidList"/>
    <dgm:cxn modelId="{95337A48-2918-42CC-91EB-9367C93656C5}" type="presParOf" srcId="{574CCE05-2431-4E9C-8207-B5295174093E}" destId="{5560CC96-7B4B-409E-9F54-8B42FF4762EC}" srcOrd="3" destOrd="0" presId="urn:microsoft.com/office/officeart/2018/2/layout/IconVerticalSolidList"/>
    <dgm:cxn modelId="{C3CA3228-6D6D-4EC5-8DC3-6B6757045EE8}" type="presParOf" srcId="{574CCE05-2431-4E9C-8207-B5295174093E}" destId="{CF348796-13F7-46CC-A3DA-B2C2DAF84108}" srcOrd="4" destOrd="0" presId="urn:microsoft.com/office/officeart/2018/2/layout/IconVerticalSolidList"/>
    <dgm:cxn modelId="{FB71405A-9B29-4956-BA44-28933AC72BE3}" type="presParOf" srcId="{CF348796-13F7-46CC-A3DA-B2C2DAF84108}" destId="{DFFE15DC-2840-44B7-B5C4-8398E23EB814}" srcOrd="0" destOrd="0" presId="urn:microsoft.com/office/officeart/2018/2/layout/IconVerticalSolidList"/>
    <dgm:cxn modelId="{D0AA4D49-82D4-4C8C-82A4-38779F919F91}" type="presParOf" srcId="{CF348796-13F7-46CC-A3DA-B2C2DAF84108}" destId="{0A33E2D3-1C8C-4737-8456-5FD1734D8208}" srcOrd="1" destOrd="0" presId="urn:microsoft.com/office/officeart/2018/2/layout/IconVerticalSolidList"/>
    <dgm:cxn modelId="{4E2655EB-E5D9-43E9-9BC4-50B7CCD62159}" type="presParOf" srcId="{CF348796-13F7-46CC-A3DA-B2C2DAF84108}" destId="{19E53871-6D39-426B-96AB-3CAE60BDC5FB}" srcOrd="2" destOrd="0" presId="urn:microsoft.com/office/officeart/2018/2/layout/IconVerticalSolidList"/>
    <dgm:cxn modelId="{25B0EDD4-BC87-49CB-B560-3E443E5B4781}" type="presParOf" srcId="{CF348796-13F7-46CC-A3DA-B2C2DAF84108}" destId="{C3850A41-C220-4F68-98BE-A3DA571BDB1D}" srcOrd="3" destOrd="0" presId="urn:microsoft.com/office/officeart/2018/2/layout/IconVerticalSolidList"/>
    <dgm:cxn modelId="{8D7D9C7A-B8EA-4FA8-A478-0B2A2348AB60}" type="presParOf" srcId="{574CCE05-2431-4E9C-8207-B5295174093E}" destId="{12C4F2E2-BE67-435F-A0DC-2E555E4633D8}" srcOrd="5" destOrd="0" presId="urn:microsoft.com/office/officeart/2018/2/layout/IconVerticalSolidList"/>
    <dgm:cxn modelId="{0196C776-03F0-45C7-AE46-7ED3CE739288}" type="presParOf" srcId="{574CCE05-2431-4E9C-8207-B5295174093E}" destId="{92DEF683-898D-4350-9046-80A6BB2BD8CE}" srcOrd="6" destOrd="0" presId="urn:microsoft.com/office/officeart/2018/2/layout/IconVerticalSolidList"/>
    <dgm:cxn modelId="{C3D9B213-8B36-4076-9646-F570ADF030F4}" type="presParOf" srcId="{92DEF683-898D-4350-9046-80A6BB2BD8CE}" destId="{18561D6C-EB42-4B43-BF61-D398BD232FD5}" srcOrd="0" destOrd="0" presId="urn:microsoft.com/office/officeart/2018/2/layout/IconVerticalSolidList"/>
    <dgm:cxn modelId="{CA39FDDC-F58C-4970-8B55-0059F2B5FF38}" type="presParOf" srcId="{92DEF683-898D-4350-9046-80A6BB2BD8CE}" destId="{BA496204-72B9-44C6-AADF-A607C7AA9898}" srcOrd="1" destOrd="0" presId="urn:microsoft.com/office/officeart/2018/2/layout/IconVerticalSolidList"/>
    <dgm:cxn modelId="{B9AD6961-EA3A-4283-B452-29C1F763287F}" type="presParOf" srcId="{92DEF683-898D-4350-9046-80A6BB2BD8CE}" destId="{5FFB3778-9404-458E-B887-3D54E4D0661E}" srcOrd="2" destOrd="0" presId="urn:microsoft.com/office/officeart/2018/2/layout/IconVerticalSolidList"/>
    <dgm:cxn modelId="{56A10853-BDBF-458C-AA8D-F77A2ECDD153}" type="presParOf" srcId="{92DEF683-898D-4350-9046-80A6BB2BD8CE}" destId="{B63F8CF9-8018-46AB-852D-9EE3AE678F8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3F71B-CF66-4E1D-8D6E-6E37697FB71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FA81E7EE-8305-458B-96B3-878BE5EB92CD}">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Professional Development Structure at other colleges</a:t>
          </a:r>
        </a:p>
        <a:p>
          <a:pPr lvl="0" defTabSz="2889250">
            <a:lnSpc>
              <a:spcPct val="90000"/>
            </a:lnSpc>
            <a:spcBef>
              <a:spcPct val="0"/>
            </a:spcBef>
            <a:spcAft>
              <a:spcPct val="35000"/>
            </a:spcAft>
          </a:pPr>
          <a:endParaRPr lang="en-US" dirty="0"/>
        </a:p>
      </dgm:t>
    </dgm:pt>
    <dgm:pt modelId="{AF7A7D3C-7B20-4F2F-A464-C2A59B44E736}" type="parTrans" cxnId="{40FC7993-9AD0-413A-8741-A1011240B5D4}">
      <dgm:prSet/>
      <dgm:spPr/>
      <dgm:t>
        <a:bodyPr/>
        <a:lstStyle/>
        <a:p>
          <a:endParaRPr lang="en-US"/>
        </a:p>
      </dgm:t>
    </dgm:pt>
    <dgm:pt modelId="{6E353BC9-7718-4DD2-8FCE-B2EEF210102D}" type="sibTrans" cxnId="{40FC7993-9AD0-413A-8741-A1011240B5D4}">
      <dgm:prSet/>
      <dgm:spPr/>
      <dgm:t>
        <a:bodyPr/>
        <a:lstStyle/>
        <a:p>
          <a:endParaRPr lang="en-US"/>
        </a:p>
      </dgm:t>
    </dgm:pt>
    <dgm:pt modelId="{727A941D-D043-403B-A578-49E62E90178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Why it is important to assess the needs of your institution</a:t>
          </a:r>
        </a:p>
        <a:p>
          <a:pPr lvl="0" defTabSz="1111250">
            <a:lnSpc>
              <a:spcPct val="90000"/>
            </a:lnSpc>
            <a:spcBef>
              <a:spcPct val="0"/>
            </a:spcBef>
            <a:spcAft>
              <a:spcPct val="35000"/>
            </a:spcAft>
          </a:pPr>
          <a:endParaRPr lang="en-US" dirty="0"/>
        </a:p>
      </dgm:t>
    </dgm:pt>
    <dgm:pt modelId="{0C5B7E30-66C0-4333-B40D-898CBB6286A4}" type="parTrans" cxnId="{A80835F0-C7FA-4EA9-94B4-8D8E5E066849}">
      <dgm:prSet/>
      <dgm:spPr/>
      <dgm:t>
        <a:bodyPr/>
        <a:lstStyle/>
        <a:p>
          <a:endParaRPr lang="en-US"/>
        </a:p>
      </dgm:t>
    </dgm:pt>
    <dgm:pt modelId="{27D0A866-DCAE-453D-8656-9BB16BC93117}" type="sibTrans" cxnId="{A80835F0-C7FA-4EA9-94B4-8D8E5E066849}">
      <dgm:prSet/>
      <dgm:spPr/>
      <dgm:t>
        <a:bodyPr/>
        <a:lstStyle/>
        <a:p>
          <a:endParaRPr lang="en-US"/>
        </a:p>
      </dgm:t>
    </dgm:pt>
    <dgm:pt modelId="{37519831-D500-4A70-8C6F-012981D91C3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Evaluating if your program(s) is working</a:t>
          </a:r>
        </a:p>
        <a:p>
          <a:pPr lvl="0" defTabSz="1111250">
            <a:lnSpc>
              <a:spcPct val="90000"/>
            </a:lnSpc>
            <a:spcBef>
              <a:spcPct val="0"/>
            </a:spcBef>
            <a:spcAft>
              <a:spcPct val="35000"/>
            </a:spcAft>
          </a:pPr>
          <a:endParaRPr lang="en-US" dirty="0"/>
        </a:p>
      </dgm:t>
    </dgm:pt>
    <dgm:pt modelId="{E2DDA9E2-17D5-494E-AC1B-F3B460312A57}" type="parTrans" cxnId="{4C80DEF0-9CCF-4D84-BB3F-17001D0FF65D}">
      <dgm:prSet/>
      <dgm:spPr/>
      <dgm:t>
        <a:bodyPr/>
        <a:lstStyle/>
        <a:p>
          <a:endParaRPr lang="en-US"/>
        </a:p>
      </dgm:t>
    </dgm:pt>
    <dgm:pt modelId="{5638CFBB-5BAC-44CF-AF74-4AEBD6CF8613}" type="sibTrans" cxnId="{4C80DEF0-9CCF-4D84-BB3F-17001D0FF65D}">
      <dgm:prSet/>
      <dgm:spPr/>
      <dgm:t>
        <a:bodyPr/>
        <a:lstStyle/>
        <a:p>
          <a:endParaRPr lang="en-US"/>
        </a:p>
      </dgm:t>
    </dgm:pt>
    <dgm:pt modelId="{8F36C3CC-B8ED-4523-85B1-6F9F410EB1F3}">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How to create PD programming for all employees</a:t>
          </a:r>
        </a:p>
      </dgm:t>
    </dgm:pt>
    <dgm:pt modelId="{08D07CBB-709B-426C-9EF2-30F55A615AA2}" type="parTrans" cxnId="{C9772CAE-C6BB-40D7-BD6C-06DC8A34ACDF}">
      <dgm:prSet/>
      <dgm:spPr/>
      <dgm:t>
        <a:bodyPr/>
        <a:lstStyle/>
        <a:p>
          <a:endParaRPr lang="en-US"/>
        </a:p>
      </dgm:t>
    </dgm:pt>
    <dgm:pt modelId="{5B9B1988-9D53-4999-BC3B-654D639210AC}" type="sibTrans" cxnId="{C9772CAE-C6BB-40D7-BD6C-06DC8A34ACDF}">
      <dgm:prSet/>
      <dgm:spPr/>
      <dgm:t>
        <a:bodyPr/>
        <a:lstStyle/>
        <a:p>
          <a:endParaRPr lang="en-US"/>
        </a:p>
      </dgm:t>
    </dgm:pt>
    <dgm:pt modelId="{57A0DBC7-A373-4E7C-A26F-2EE27A20A613}">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Using Chancellor’s Office Resources to Strengthen Your College’s PD Programming (Vision Resource Center)</a:t>
          </a:r>
        </a:p>
      </dgm:t>
    </dgm:pt>
    <dgm:pt modelId="{C620233A-5172-496B-A4FB-4AD3D904CDAD}" type="parTrans" cxnId="{60B536E3-DDD3-4BC3-A784-2C580BB16FC2}">
      <dgm:prSet/>
      <dgm:spPr/>
      <dgm:t>
        <a:bodyPr/>
        <a:lstStyle/>
        <a:p>
          <a:endParaRPr lang="en-US"/>
        </a:p>
      </dgm:t>
    </dgm:pt>
    <dgm:pt modelId="{907937AA-E99D-4D0F-96B9-E6E7310A5828}" type="sibTrans" cxnId="{60B536E3-DDD3-4BC3-A784-2C580BB16FC2}">
      <dgm:prSet/>
      <dgm:spPr/>
      <dgm:t>
        <a:bodyPr/>
        <a:lstStyle/>
        <a:p>
          <a:endParaRPr lang="en-US"/>
        </a:p>
      </dgm:t>
    </dgm:pt>
    <dgm:pt modelId="{7088BBF9-70C4-4C84-8358-FA548DBD234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1111250" eaLnBrk="1" fontAlgn="auto" latinLnBrk="0" hangingPunct="1">
            <a:lnSpc>
              <a:spcPct val="90000"/>
            </a:lnSpc>
            <a:spcBef>
              <a:spcPct val="0"/>
            </a:spcBef>
            <a:spcAft>
              <a:spcPct val="35000"/>
            </a:spcAft>
            <a:buClrTx/>
            <a:buSzTx/>
            <a:buFontTx/>
            <a:buNone/>
            <a:tabLst/>
            <a:defRPr/>
          </a:pPr>
          <a:r>
            <a:rPr lang="en-US" dirty="0"/>
            <a:t>How to be strategic in PD Programming</a:t>
          </a:r>
        </a:p>
        <a:p>
          <a:pPr lvl="0" defTabSz="1111250">
            <a:lnSpc>
              <a:spcPct val="90000"/>
            </a:lnSpc>
            <a:spcBef>
              <a:spcPct val="0"/>
            </a:spcBef>
            <a:spcAft>
              <a:spcPct val="35000"/>
            </a:spcAft>
          </a:pPr>
          <a:endParaRPr lang="en-US" dirty="0"/>
        </a:p>
      </dgm:t>
    </dgm:pt>
    <dgm:pt modelId="{EAD4BCBD-4388-48C5-9C66-570E89A3E555}" type="parTrans" cxnId="{4D8544AD-59B7-4FF7-A040-40537C70EFB4}">
      <dgm:prSet/>
      <dgm:spPr/>
      <dgm:t>
        <a:bodyPr/>
        <a:lstStyle/>
        <a:p>
          <a:endParaRPr lang="en-US"/>
        </a:p>
      </dgm:t>
    </dgm:pt>
    <dgm:pt modelId="{F8CCC975-51B0-420E-B8DA-F6C90830B457}" type="sibTrans" cxnId="{4D8544AD-59B7-4FF7-A040-40537C70EFB4}">
      <dgm:prSet/>
      <dgm:spPr/>
      <dgm:t>
        <a:bodyPr/>
        <a:lstStyle/>
        <a:p>
          <a:endParaRPr lang="en-US"/>
        </a:p>
      </dgm:t>
    </dgm:pt>
    <dgm:pt modelId="{2F9FE109-72D7-427B-872E-8DA383DE612B}" type="pres">
      <dgm:prSet presAssocID="{7A33F71B-CF66-4E1D-8D6E-6E37697FB71E}" presName="diagram" presStyleCnt="0">
        <dgm:presLayoutVars>
          <dgm:dir/>
          <dgm:resizeHandles val="exact"/>
        </dgm:presLayoutVars>
      </dgm:prSet>
      <dgm:spPr/>
    </dgm:pt>
    <dgm:pt modelId="{3D82ECFE-0FAC-4F37-9AFF-385D8C20E7AA}" type="pres">
      <dgm:prSet presAssocID="{FA81E7EE-8305-458B-96B3-878BE5EB92CD}" presName="node" presStyleLbl="node1" presStyleIdx="0" presStyleCnt="6">
        <dgm:presLayoutVars>
          <dgm:bulletEnabled val="1"/>
        </dgm:presLayoutVars>
      </dgm:prSet>
      <dgm:spPr/>
    </dgm:pt>
    <dgm:pt modelId="{D029A43D-0E34-4DB2-8DF9-FA8F40B751E8}" type="pres">
      <dgm:prSet presAssocID="{6E353BC9-7718-4DD2-8FCE-B2EEF210102D}" presName="sibTrans" presStyleCnt="0"/>
      <dgm:spPr/>
    </dgm:pt>
    <dgm:pt modelId="{1CB5AF34-3622-4409-9DFC-19ECCE66F507}" type="pres">
      <dgm:prSet presAssocID="{727A941D-D043-403B-A578-49E62E901785}" presName="node" presStyleLbl="node1" presStyleIdx="1" presStyleCnt="6">
        <dgm:presLayoutVars>
          <dgm:bulletEnabled val="1"/>
        </dgm:presLayoutVars>
      </dgm:prSet>
      <dgm:spPr/>
    </dgm:pt>
    <dgm:pt modelId="{1EA1DFCD-131A-4431-A711-6FA7ADFACB4A}" type="pres">
      <dgm:prSet presAssocID="{27D0A866-DCAE-453D-8656-9BB16BC93117}" presName="sibTrans" presStyleCnt="0"/>
      <dgm:spPr/>
    </dgm:pt>
    <dgm:pt modelId="{BCC8D643-8353-4300-83C0-EEE900AE3E5F}" type="pres">
      <dgm:prSet presAssocID="{37519831-D500-4A70-8C6F-012981D91C37}" presName="node" presStyleLbl="node1" presStyleIdx="2" presStyleCnt="6">
        <dgm:presLayoutVars>
          <dgm:bulletEnabled val="1"/>
        </dgm:presLayoutVars>
      </dgm:prSet>
      <dgm:spPr/>
    </dgm:pt>
    <dgm:pt modelId="{E13F6F37-B038-4059-AD4B-0486417647C6}" type="pres">
      <dgm:prSet presAssocID="{5638CFBB-5BAC-44CF-AF74-4AEBD6CF8613}" presName="sibTrans" presStyleCnt="0"/>
      <dgm:spPr/>
    </dgm:pt>
    <dgm:pt modelId="{71819EE0-F720-4707-86D8-709F54870B38}" type="pres">
      <dgm:prSet presAssocID="{8F36C3CC-B8ED-4523-85B1-6F9F410EB1F3}" presName="node" presStyleLbl="node1" presStyleIdx="3" presStyleCnt="6">
        <dgm:presLayoutVars>
          <dgm:bulletEnabled val="1"/>
        </dgm:presLayoutVars>
      </dgm:prSet>
      <dgm:spPr/>
    </dgm:pt>
    <dgm:pt modelId="{B7CDAEB5-4439-462E-B044-1D4A21D15DDB}" type="pres">
      <dgm:prSet presAssocID="{5B9B1988-9D53-4999-BC3B-654D639210AC}" presName="sibTrans" presStyleCnt="0"/>
      <dgm:spPr/>
    </dgm:pt>
    <dgm:pt modelId="{F0EBCC36-02AC-46CD-8FA0-ED699CA394EE}" type="pres">
      <dgm:prSet presAssocID="{7088BBF9-70C4-4C84-8358-FA548DBD234F}" presName="node" presStyleLbl="node1" presStyleIdx="4" presStyleCnt="6">
        <dgm:presLayoutVars>
          <dgm:bulletEnabled val="1"/>
        </dgm:presLayoutVars>
      </dgm:prSet>
      <dgm:spPr/>
    </dgm:pt>
    <dgm:pt modelId="{31F3F7D4-09FC-45AC-8BF5-3B609D633A9D}" type="pres">
      <dgm:prSet presAssocID="{F8CCC975-51B0-420E-B8DA-F6C90830B457}" presName="sibTrans" presStyleCnt="0"/>
      <dgm:spPr/>
    </dgm:pt>
    <dgm:pt modelId="{B5E935FC-92B6-4301-87F7-E77F88F8BAD5}" type="pres">
      <dgm:prSet presAssocID="{57A0DBC7-A373-4E7C-A26F-2EE27A20A613}" presName="node" presStyleLbl="node1" presStyleIdx="5" presStyleCnt="6">
        <dgm:presLayoutVars>
          <dgm:bulletEnabled val="1"/>
        </dgm:presLayoutVars>
      </dgm:prSet>
      <dgm:spPr/>
    </dgm:pt>
  </dgm:ptLst>
  <dgm:cxnLst>
    <dgm:cxn modelId="{497DB903-FD89-44ED-92B2-C4F9CA009043}" type="presOf" srcId="{727A941D-D043-403B-A578-49E62E901785}" destId="{1CB5AF34-3622-4409-9DFC-19ECCE66F507}" srcOrd="0" destOrd="0" presId="urn:microsoft.com/office/officeart/2005/8/layout/default"/>
    <dgm:cxn modelId="{4437411C-BC00-4769-AAE7-DDE41596A300}" type="presOf" srcId="{FA81E7EE-8305-458B-96B3-878BE5EB92CD}" destId="{3D82ECFE-0FAC-4F37-9AFF-385D8C20E7AA}" srcOrd="0" destOrd="0" presId="urn:microsoft.com/office/officeart/2005/8/layout/default"/>
    <dgm:cxn modelId="{3DA7EC8B-15D3-47CF-B5BF-B0F77FF808EC}" type="presOf" srcId="{37519831-D500-4A70-8C6F-012981D91C37}" destId="{BCC8D643-8353-4300-83C0-EEE900AE3E5F}" srcOrd="0" destOrd="0" presId="urn:microsoft.com/office/officeart/2005/8/layout/default"/>
    <dgm:cxn modelId="{40FC7993-9AD0-413A-8741-A1011240B5D4}" srcId="{7A33F71B-CF66-4E1D-8D6E-6E37697FB71E}" destId="{FA81E7EE-8305-458B-96B3-878BE5EB92CD}" srcOrd="0" destOrd="0" parTransId="{AF7A7D3C-7B20-4F2F-A464-C2A59B44E736}" sibTransId="{6E353BC9-7718-4DD2-8FCE-B2EEF210102D}"/>
    <dgm:cxn modelId="{A72EDD9E-B1E9-40C3-97A5-744D364957B5}" type="presOf" srcId="{8F36C3CC-B8ED-4523-85B1-6F9F410EB1F3}" destId="{71819EE0-F720-4707-86D8-709F54870B38}" srcOrd="0" destOrd="0" presId="urn:microsoft.com/office/officeart/2005/8/layout/default"/>
    <dgm:cxn modelId="{4D8544AD-59B7-4FF7-A040-40537C70EFB4}" srcId="{7A33F71B-CF66-4E1D-8D6E-6E37697FB71E}" destId="{7088BBF9-70C4-4C84-8358-FA548DBD234F}" srcOrd="4" destOrd="0" parTransId="{EAD4BCBD-4388-48C5-9C66-570E89A3E555}" sibTransId="{F8CCC975-51B0-420E-B8DA-F6C90830B457}"/>
    <dgm:cxn modelId="{C9772CAE-C6BB-40D7-BD6C-06DC8A34ACDF}" srcId="{7A33F71B-CF66-4E1D-8D6E-6E37697FB71E}" destId="{8F36C3CC-B8ED-4523-85B1-6F9F410EB1F3}" srcOrd="3" destOrd="0" parTransId="{08D07CBB-709B-426C-9EF2-30F55A615AA2}" sibTransId="{5B9B1988-9D53-4999-BC3B-654D639210AC}"/>
    <dgm:cxn modelId="{DCCAC9DA-2197-49FB-88BB-AD524A7C31AA}" type="presOf" srcId="{57A0DBC7-A373-4E7C-A26F-2EE27A20A613}" destId="{B5E935FC-92B6-4301-87F7-E77F88F8BAD5}" srcOrd="0" destOrd="0" presId="urn:microsoft.com/office/officeart/2005/8/layout/default"/>
    <dgm:cxn modelId="{7C8264E1-5A48-4581-9432-8E58FCF150FF}" type="presOf" srcId="{7088BBF9-70C4-4C84-8358-FA548DBD234F}" destId="{F0EBCC36-02AC-46CD-8FA0-ED699CA394EE}" srcOrd="0" destOrd="0" presId="urn:microsoft.com/office/officeart/2005/8/layout/default"/>
    <dgm:cxn modelId="{60B536E3-DDD3-4BC3-A784-2C580BB16FC2}" srcId="{7A33F71B-CF66-4E1D-8D6E-6E37697FB71E}" destId="{57A0DBC7-A373-4E7C-A26F-2EE27A20A613}" srcOrd="5" destOrd="0" parTransId="{C620233A-5172-496B-A4FB-4AD3D904CDAD}" sibTransId="{907937AA-E99D-4D0F-96B9-E6E7310A5828}"/>
    <dgm:cxn modelId="{A80835F0-C7FA-4EA9-94B4-8D8E5E066849}" srcId="{7A33F71B-CF66-4E1D-8D6E-6E37697FB71E}" destId="{727A941D-D043-403B-A578-49E62E901785}" srcOrd="1" destOrd="0" parTransId="{0C5B7E30-66C0-4333-B40D-898CBB6286A4}" sibTransId="{27D0A866-DCAE-453D-8656-9BB16BC93117}"/>
    <dgm:cxn modelId="{4C80DEF0-9CCF-4D84-BB3F-17001D0FF65D}" srcId="{7A33F71B-CF66-4E1D-8D6E-6E37697FB71E}" destId="{37519831-D500-4A70-8C6F-012981D91C37}" srcOrd="2" destOrd="0" parTransId="{E2DDA9E2-17D5-494E-AC1B-F3B460312A57}" sibTransId="{5638CFBB-5BAC-44CF-AF74-4AEBD6CF8613}"/>
    <dgm:cxn modelId="{DD2469FA-F669-48BB-8EA2-965473604461}" type="presOf" srcId="{7A33F71B-CF66-4E1D-8D6E-6E37697FB71E}" destId="{2F9FE109-72D7-427B-872E-8DA383DE612B}" srcOrd="0" destOrd="0" presId="urn:microsoft.com/office/officeart/2005/8/layout/default"/>
    <dgm:cxn modelId="{50F76208-30DD-447F-9CA8-7BC2A0D7503D}" type="presParOf" srcId="{2F9FE109-72D7-427B-872E-8DA383DE612B}" destId="{3D82ECFE-0FAC-4F37-9AFF-385D8C20E7AA}" srcOrd="0" destOrd="0" presId="urn:microsoft.com/office/officeart/2005/8/layout/default"/>
    <dgm:cxn modelId="{2F2CE073-E620-4B24-B723-70B07618CCA4}" type="presParOf" srcId="{2F9FE109-72D7-427B-872E-8DA383DE612B}" destId="{D029A43D-0E34-4DB2-8DF9-FA8F40B751E8}" srcOrd="1" destOrd="0" presId="urn:microsoft.com/office/officeart/2005/8/layout/default"/>
    <dgm:cxn modelId="{02661B83-D643-494B-81D9-1E83AB8AA26E}" type="presParOf" srcId="{2F9FE109-72D7-427B-872E-8DA383DE612B}" destId="{1CB5AF34-3622-4409-9DFC-19ECCE66F507}" srcOrd="2" destOrd="0" presId="urn:microsoft.com/office/officeart/2005/8/layout/default"/>
    <dgm:cxn modelId="{EE2E5545-D4F4-44A2-B023-DF7B96A91B39}" type="presParOf" srcId="{2F9FE109-72D7-427B-872E-8DA383DE612B}" destId="{1EA1DFCD-131A-4431-A711-6FA7ADFACB4A}" srcOrd="3" destOrd="0" presId="urn:microsoft.com/office/officeart/2005/8/layout/default"/>
    <dgm:cxn modelId="{F0938E42-C090-4229-9356-F3323646AD4F}" type="presParOf" srcId="{2F9FE109-72D7-427B-872E-8DA383DE612B}" destId="{BCC8D643-8353-4300-83C0-EEE900AE3E5F}" srcOrd="4" destOrd="0" presId="urn:microsoft.com/office/officeart/2005/8/layout/default"/>
    <dgm:cxn modelId="{65F8609C-AB01-4C22-8F04-3591D7092DDC}" type="presParOf" srcId="{2F9FE109-72D7-427B-872E-8DA383DE612B}" destId="{E13F6F37-B038-4059-AD4B-0486417647C6}" srcOrd="5" destOrd="0" presId="urn:microsoft.com/office/officeart/2005/8/layout/default"/>
    <dgm:cxn modelId="{0D4ADFF7-9C1B-4078-8BB9-FE95E01D808F}" type="presParOf" srcId="{2F9FE109-72D7-427B-872E-8DA383DE612B}" destId="{71819EE0-F720-4707-86D8-709F54870B38}" srcOrd="6" destOrd="0" presId="urn:microsoft.com/office/officeart/2005/8/layout/default"/>
    <dgm:cxn modelId="{59289924-CB7D-4FE9-B4C0-6C557EB075E2}" type="presParOf" srcId="{2F9FE109-72D7-427B-872E-8DA383DE612B}" destId="{B7CDAEB5-4439-462E-B044-1D4A21D15DDB}" srcOrd="7" destOrd="0" presId="urn:microsoft.com/office/officeart/2005/8/layout/default"/>
    <dgm:cxn modelId="{79323310-4EF3-40ED-BFBD-F61F8DF8B608}" type="presParOf" srcId="{2F9FE109-72D7-427B-872E-8DA383DE612B}" destId="{F0EBCC36-02AC-46CD-8FA0-ED699CA394EE}" srcOrd="8" destOrd="0" presId="urn:microsoft.com/office/officeart/2005/8/layout/default"/>
    <dgm:cxn modelId="{536E0AD8-AED5-4796-B823-2A61AAADE328}" type="presParOf" srcId="{2F9FE109-72D7-427B-872E-8DA383DE612B}" destId="{31F3F7D4-09FC-45AC-8BF5-3B609D633A9D}" srcOrd="9" destOrd="0" presId="urn:microsoft.com/office/officeart/2005/8/layout/default"/>
    <dgm:cxn modelId="{93B12C38-B001-46A1-A0F9-B11B0F834BFD}" type="presParOf" srcId="{2F9FE109-72D7-427B-872E-8DA383DE612B}" destId="{B5E935FC-92B6-4301-87F7-E77F88F8BAD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9E6A5C-7120-4B59-A114-E5FB9603814E}" type="doc">
      <dgm:prSet loTypeId="urn:microsoft.com/office/officeart/2005/8/layout/orgChart1" loCatId="hierarchy" qsTypeId="urn:microsoft.com/office/officeart/2005/8/quickstyle/simple2" qsCatId="simple" csTypeId="urn:microsoft.com/office/officeart/2005/8/colors/accent5_1" csCatId="accent5" phldr="1"/>
      <dgm:spPr/>
      <dgm:t>
        <a:bodyPr/>
        <a:lstStyle/>
        <a:p>
          <a:endParaRPr lang="en-US"/>
        </a:p>
      </dgm:t>
    </dgm:pt>
    <dgm:pt modelId="{D6195B66-AF52-4277-8DC2-A2632A5310FF}">
      <dgm:prSet phldrT="[Text]"/>
      <dgm:spPr/>
      <dgm:t>
        <a:bodyPr/>
        <a:lstStyle/>
        <a:p>
          <a:r>
            <a:rPr lang="en-US" dirty="0"/>
            <a:t>Director</a:t>
          </a:r>
        </a:p>
        <a:p>
          <a:r>
            <a:rPr lang="en-US" dirty="0"/>
            <a:t> Professional Development</a:t>
          </a:r>
        </a:p>
      </dgm:t>
    </dgm:pt>
    <dgm:pt modelId="{B5051274-88F9-4E31-8731-1C598FF1F713}" type="sibTrans" cxnId="{E0089420-E666-4F1B-9594-8F1F6ACB1BD2}">
      <dgm:prSet/>
      <dgm:spPr/>
      <dgm:t>
        <a:bodyPr/>
        <a:lstStyle/>
        <a:p>
          <a:endParaRPr lang="en-US"/>
        </a:p>
      </dgm:t>
    </dgm:pt>
    <dgm:pt modelId="{919D5C46-F808-4AC1-8500-6C6F38000DA3}" type="parTrans" cxnId="{E0089420-E666-4F1B-9594-8F1F6ACB1BD2}">
      <dgm:prSet/>
      <dgm:spPr/>
      <dgm:t>
        <a:bodyPr/>
        <a:lstStyle/>
        <a:p>
          <a:endParaRPr lang="en-US"/>
        </a:p>
      </dgm:t>
    </dgm:pt>
    <dgm:pt modelId="{8A04A30F-4298-4E0B-8F53-505943591020}">
      <dgm:prSet phldrT="[Text]"/>
      <dgm:spPr/>
      <dgm:t>
        <a:bodyPr/>
        <a:lstStyle/>
        <a:p>
          <a:r>
            <a:rPr lang="en-US" dirty="0"/>
            <a:t>Coordinating Committee</a:t>
          </a:r>
        </a:p>
      </dgm:t>
    </dgm:pt>
    <dgm:pt modelId="{01A46056-B664-4BBA-8BFA-31A7FE21736E}" type="parTrans" cxnId="{1AFB364B-1A38-4CF7-9DE9-CA7607F25058}">
      <dgm:prSet/>
      <dgm:spPr/>
      <dgm:t>
        <a:bodyPr/>
        <a:lstStyle/>
        <a:p>
          <a:endParaRPr lang="en-US"/>
        </a:p>
      </dgm:t>
    </dgm:pt>
    <dgm:pt modelId="{BC4E416A-1CAE-4ED9-B2D7-1B0B6E3E9EB9}" type="sibTrans" cxnId="{1AFB364B-1A38-4CF7-9DE9-CA7607F25058}">
      <dgm:prSet/>
      <dgm:spPr/>
      <dgm:t>
        <a:bodyPr/>
        <a:lstStyle/>
        <a:p>
          <a:endParaRPr lang="en-US"/>
        </a:p>
      </dgm:t>
    </dgm:pt>
    <dgm:pt modelId="{307D88F9-4B43-438B-A03C-018F05664335}">
      <dgm:prSet phldrT="[Text]"/>
      <dgm:spPr/>
      <dgm:t>
        <a:bodyPr/>
        <a:lstStyle/>
        <a:p>
          <a:r>
            <a:rPr lang="en-US" dirty="0"/>
            <a:t>CHAIR</a:t>
          </a:r>
        </a:p>
        <a:p>
          <a:r>
            <a:rPr lang="en-US" dirty="0"/>
            <a:t>Committee Chairs serve on Coronating Committee</a:t>
          </a:r>
        </a:p>
      </dgm:t>
    </dgm:pt>
    <dgm:pt modelId="{6F9D8C6C-3F1D-4A02-A35D-5B45E4023F01}" type="parTrans" cxnId="{89DF222C-C5CA-43BC-8403-F81AD21209A9}">
      <dgm:prSet/>
      <dgm:spPr/>
      <dgm:t>
        <a:bodyPr/>
        <a:lstStyle/>
        <a:p>
          <a:endParaRPr lang="en-US"/>
        </a:p>
      </dgm:t>
    </dgm:pt>
    <dgm:pt modelId="{D241C1C7-4619-41F8-A60D-22D0838DD3E6}" type="sibTrans" cxnId="{89DF222C-C5CA-43BC-8403-F81AD21209A9}">
      <dgm:prSet/>
      <dgm:spPr/>
      <dgm:t>
        <a:bodyPr/>
        <a:lstStyle/>
        <a:p>
          <a:endParaRPr lang="en-US"/>
        </a:p>
      </dgm:t>
    </dgm:pt>
    <dgm:pt modelId="{526EC894-D8EA-4E6F-B45D-97D5B3594C84}">
      <dgm:prSet phldrT="[Text]"/>
      <dgm:spPr/>
      <dgm:t>
        <a:bodyPr/>
        <a:lstStyle/>
        <a:p>
          <a:r>
            <a:rPr lang="en-US" dirty="0"/>
            <a:t>CHAIR</a:t>
          </a:r>
        </a:p>
        <a:p>
          <a:r>
            <a:rPr lang="en-US" dirty="0"/>
            <a:t>Committee Chairs will serve on Coordinating Committee</a:t>
          </a:r>
        </a:p>
      </dgm:t>
    </dgm:pt>
    <dgm:pt modelId="{32343F9B-60CE-4BF0-8293-8F4A7000C7FE}" type="parTrans" cxnId="{53EF1D84-EDEC-49C2-86A0-DBC022EC1587}">
      <dgm:prSet/>
      <dgm:spPr/>
      <dgm:t>
        <a:bodyPr/>
        <a:lstStyle/>
        <a:p>
          <a:endParaRPr lang="en-US"/>
        </a:p>
      </dgm:t>
    </dgm:pt>
    <dgm:pt modelId="{F860B338-C981-4EB5-A115-FAB9E3F67634}" type="sibTrans" cxnId="{53EF1D84-EDEC-49C2-86A0-DBC022EC1587}">
      <dgm:prSet/>
      <dgm:spPr/>
      <dgm:t>
        <a:bodyPr/>
        <a:lstStyle/>
        <a:p>
          <a:endParaRPr lang="en-US"/>
        </a:p>
      </dgm:t>
    </dgm:pt>
    <dgm:pt modelId="{06A20415-A4B7-498C-8F79-23227FE0BB05}">
      <dgm:prSet phldrT="[Text]"/>
      <dgm:spPr/>
      <dgm:t>
        <a:bodyPr/>
        <a:lstStyle/>
        <a:p>
          <a:r>
            <a:rPr lang="en-US" dirty="0"/>
            <a:t>CHAIR</a:t>
          </a:r>
        </a:p>
        <a:p>
          <a:r>
            <a:rPr lang="en-US" dirty="0"/>
            <a:t>Committee Chairs will serve on the Coordinating Committee</a:t>
          </a:r>
        </a:p>
      </dgm:t>
    </dgm:pt>
    <dgm:pt modelId="{97DB7DFA-ACC6-4CD9-B36C-8A10C37B9E23}" type="parTrans" cxnId="{C3F42AD2-F462-4C02-AB2D-ED7BE25C9155}">
      <dgm:prSet/>
      <dgm:spPr/>
      <dgm:t>
        <a:bodyPr/>
        <a:lstStyle/>
        <a:p>
          <a:endParaRPr lang="en-US"/>
        </a:p>
      </dgm:t>
    </dgm:pt>
    <dgm:pt modelId="{52671C01-4870-41A6-9F95-95366B028852}" type="sibTrans" cxnId="{C3F42AD2-F462-4C02-AB2D-ED7BE25C9155}">
      <dgm:prSet/>
      <dgm:spPr/>
      <dgm:t>
        <a:bodyPr/>
        <a:lstStyle/>
        <a:p>
          <a:endParaRPr lang="en-US"/>
        </a:p>
      </dgm:t>
    </dgm:pt>
    <dgm:pt modelId="{ECB7748D-AFD5-4DF4-AF9F-459104BDA2FA}">
      <dgm:prSet phldrT="[Text]"/>
      <dgm:spPr/>
      <dgm:t>
        <a:bodyPr/>
        <a:lstStyle/>
        <a:p>
          <a:r>
            <a:rPr lang="en-US" dirty="0"/>
            <a:t>Administrative</a:t>
          </a:r>
        </a:p>
        <a:p>
          <a:r>
            <a:rPr lang="en-US" dirty="0"/>
            <a:t>Development Committee</a:t>
          </a:r>
        </a:p>
      </dgm:t>
    </dgm:pt>
    <dgm:pt modelId="{4D006B5F-D00D-4EDF-A806-6585BE45823B}" type="parTrans" cxnId="{AA5B9DA3-CF03-4042-90FB-AAE7239CC808}">
      <dgm:prSet/>
      <dgm:spPr/>
      <dgm:t>
        <a:bodyPr/>
        <a:lstStyle/>
        <a:p>
          <a:endParaRPr lang="en-US"/>
        </a:p>
      </dgm:t>
    </dgm:pt>
    <dgm:pt modelId="{49078477-DEC6-46B4-B157-F8AFA656A56F}" type="sibTrans" cxnId="{AA5B9DA3-CF03-4042-90FB-AAE7239CC808}">
      <dgm:prSet/>
      <dgm:spPr/>
      <dgm:t>
        <a:bodyPr/>
        <a:lstStyle/>
        <a:p>
          <a:endParaRPr lang="en-US"/>
        </a:p>
      </dgm:t>
    </dgm:pt>
    <dgm:pt modelId="{3410E275-BFC6-48E5-BBF7-21633AD3F9B5}">
      <dgm:prSet phldrT="[Text]"/>
      <dgm:spPr/>
      <dgm:t>
        <a:bodyPr/>
        <a:lstStyle/>
        <a:p>
          <a:r>
            <a:rPr lang="en-US" dirty="0"/>
            <a:t>Classified</a:t>
          </a:r>
        </a:p>
        <a:p>
          <a:r>
            <a:rPr lang="en-US" dirty="0"/>
            <a:t>Development Committee</a:t>
          </a:r>
        </a:p>
      </dgm:t>
    </dgm:pt>
    <dgm:pt modelId="{B2B6B7D3-7F39-47C1-941D-D4438DBA44D6}" type="parTrans" cxnId="{87F67ECC-943A-4E33-A708-37979F57F839}">
      <dgm:prSet/>
      <dgm:spPr/>
      <dgm:t>
        <a:bodyPr/>
        <a:lstStyle/>
        <a:p>
          <a:endParaRPr lang="en-US"/>
        </a:p>
      </dgm:t>
    </dgm:pt>
    <dgm:pt modelId="{050A46F5-5051-4701-88E9-396A6A627489}" type="sibTrans" cxnId="{87F67ECC-943A-4E33-A708-37979F57F839}">
      <dgm:prSet/>
      <dgm:spPr/>
      <dgm:t>
        <a:bodyPr/>
        <a:lstStyle/>
        <a:p>
          <a:endParaRPr lang="en-US"/>
        </a:p>
      </dgm:t>
    </dgm:pt>
    <dgm:pt modelId="{1805C010-1F13-4E78-A943-BF6CA0B7E9C2}">
      <dgm:prSet phldrT="[Text]"/>
      <dgm:spPr/>
      <dgm:t>
        <a:bodyPr/>
        <a:lstStyle/>
        <a:p>
          <a:r>
            <a:rPr lang="en-US" dirty="0"/>
            <a:t>Faculty</a:t>
          </a:r>
        </a:p>
        <a:p>
          <a:r>
            <a:rPr lang="en-US" dirty="0"/>
            <a:t>Development Committee</a:t>
          </a:r>
        </a:p>
      </dgm:t>
    </dgm:pt>
    <dgm:pt modelId="{91344B42-8306-4FFE-8C8C-E594CB0E7648}" type="parTrans" cxnId="{5F61F408-BD40-4F0A-9A4B-E39D8694DCC6}">
      <dgm:prSet/>
      <dgm:spPr/>
      <dgm:t>
        <a:bodyPr/>
        <a:lstStyle/>
        <a:p>
          <a:endParaRPr lang="en-US"/>
        </a:p>
      </dgm:t>
    </dgm:pt>
    <dgm:pt modelId="{65C90DD2-3194-4D9F-B62F-0549E234AC71}" type="sibTrans" cxnId="{5F61F408-BD40-4F0A-9A4B-E39D8694DCC6}">
      <dgm:prSet/>
      <dgm:spPr/>
      <dgm:t>
        <a:bodyPr/>
        <a:lstStyle/>
        <a:p>
          <a:endParaRPr lang="en-US"/>
        </a:p>
      </dgm:t>
    </dgm:pt>
    <dgm:pt modelId="{2189C938-37C2-4329-8056-4ECA36AE89AE}">
      <dgm:prSet phldrT="[Text]"/>
      <dgm:spPr/>
      <dgm:t>
        <a:bodyPr/>
        <a:lstStyle/>
        <a:p>
          <a:r>
            <a:rPr lang="en-US" dirty="0"/>
            <a:t>Deputy Chancellor and Chief Diversity, Equity            and Inclusion Officer</a:t>
          </a:r>
        </a:p>
        <a:p>
          <a:endParaRPr lang="en-US" dirty="0"/>
        </a:p>
      </dgm:t>
    </dgm:pt>
    <dgm:pt modelId="{BA3EAA10-2AE6-4A1C-A1CF-EE21D1DEEAB9}" type="parTrans" cxnId="{8DFB8ABA-AAAE-445F-BF08-76F1D8F01847}">
      <dgm:prSet/>
      <dgm:spPr/>
      <dgm:t>
        <a:bodyPr/>
        <a:lstStyle/>
        <a:p>
          <a:endParaRPr lang="en-US"/>
        </a:p>
      </dgm:t>
    </dgm:pt>
    <dgm:pt modelId="{CC78391F-9063-400E-B866-9D0F569AA450}" type="sibTrans" cxnId="{8DFB8ABA-AAAE-445F-BF08-76F1D8F01847}">
      <dgm:prSet/>
      <dgm:spPr/>
      <dgm:t>
        <a:bodyPr/>
        <a:lstStyle/>
        <a:p>
          <a:endParaRPr lang="en-US"/>
        </a:p>
      </dgm:t>
    </dgm:pt>
    <dgm:pt modelId="{A7B27943-3261-4A5C-9404-1A9BF1894B9C}" type="asst">
      <dgm:prSet/>
      <dgm:spPr/>
      <dgm:t>
        <a:bodyPr/>
        <a:lstStyle/>
        <a:p>
          <a:r>
            <a:rPr lang="en-US" dirty="0"/>
            <a:t>Assistant</a:t>
          </a:r>
        </a:p>
      </dgm:t>
    </dgm:pt>
    <dgm:pt modelId="{2A0BCD1C-774C-4B78-AEB1-DC43DE68BD34}" type="parTrans" cxnId="{45971176-1B2F-4698-AE1B-78111D85A74F}">
      <dgm:prSet/>
      <dgm:spPr/>
      <dgm:t>
        <a:bodyPr/>
        <a:lstStyle/>
        <a:p>
          <a:endParaRPr lang="en-US"/>
        </a:p>
      </dgm:t>
    </dgm:pt>
    <dgm:pt modelId="{01002DD9-5DB3-4884-9CD9-8FE4D5DC2BF2}" type="sibTrans" cxnId="{45971176-1B2F-4698-AE1B-78111D85A74F}">
      <dgm:prSet/>
      <dgm:spPr/>
      <dgm:t>
        <a:bodyPr/>
        <a:lstStyle/>
        <a:p>
          <a:endParaRPr lang="en-US"/>
        </a:p>
      </dgm:t>
    </dgm:pt>
    <dgm:pt modelId="{C10BC37F-DE32-4010-AB56-0868B864BDAE}" type="pres">
      <dgm:prSet presAssocID="{989E6A5C-7120-4B59-A114-E5FB9603814E}" presName="hierChild1" presStyleCnt="0">
        <dgm:presLayoutVars>
          <dgm:orgChart val="1"/>
          <dgm:chPref val="1"/>
          <dgm:dir/>
          <dgm:animOne val="branch"/>
          <dgm:animLvl val="lvl"/>
          <dgm:resizeHandles/>
        </dgm:presLayoutVars>
      </dgm:prSet>
      <dgm:spPr/>
    </dgm:pt>
    <dgm:pt modelId="{D8E36137-432F-489F-AE7D-8E973F68C7A1}" type="pres">
      <dgm:prSet presAssocID="{2189C938-37C2-4329-8056-4ECA36AE89AE}" presName="hierRoot1" presStyleCnt="0">
        <dgm:presLayoutVars>
          <dgm:hierBranch val="init"/>
        </dgm:presLayoutVars>
      </dgm:prSet>
      <dgm:spPr/>
    </dgm:pt>
    <dgm:pt modelId="{0157C437-BB8D-4D53-9754-B531F3C8B25B}" type="pres">
      <dgm:prSet presAssocID="{2189C938-37C2-4329-8056-4ECA36AE89AE}" presName="rootComposite1" presStyleCnt="0"/>
      <dgm:spPr/>
    </dgm:pt>
    <dgm:pt modelId="{53C2FCBF-30B2-444E-8F9D-791A13310A7B}" type="pres">
      <dgm:prSet presAssocID="{2189C938-37C2-4329-8056-4ECA36AE89AE}" presName="rootText1" presStyleLbl="node0" presStyleIdx="0" presStyleCnt="1" custScaleX="135731" custScaleY="138721">
        <dgm:presLayoutVars>
          <dgm:chPref val="3"/>
        </dgm:presLayoutVars>
      </dgm:prSet>
      <dgm:spPr/>
    </dgm:pt>
    <dgm:pt modelId="{1928C9D0-6917-4049-B0B4-9AF8AC3745D6}" type="pres">
      <dgm:prSet presAssocID="{2189C938-37C2-4329-8056-4ECA36AE89AE}" presName="rootConnector1" presStyleLbl="node1" presStyleIdx="0" presStyleCnt="0"/>
      <dgm:spPr/>
    </dgm:pt>
    <dgm:pt modelId="{7E6F5B63-8E5A-457C-BCA8-27CA6F7CFC8D}" type="pres">
      <dgm:prSet presAssocID="{2189C938-37C2-4329-8056-4ECA36AE89AE}" presName="hierChild2" presStyleCnt="0"/>
      <dgm:spPr/>
    </dgm:pt>
    <dgm:pt modelId="{CFBCAAE9-6D20-471F-A5F3-655DAFBEA823}" type="pres">
      <dgm:prSet presAssocID="{919D5C46-F808-4AC1-8500-6C6F38000DA3}" presName="Name37" presStyleLbl="parChTrans1D2" presStyleIdx="0" presStyleCnt="1"/>
      <dgm:spPr/>
    </dgm:pt>
    <dgm:pt modelId="{02B53766-08FA-45AA-9702-CB5A14DE4881}" type="pres">
      <dgm:prSet presAssocID="{D6195B66-AF52-4277-8DC2-A2632A5310FF}" presName="hierRoot2" presStyleCnt="0">
        <dgm:presLayoutVars>
          <dgm:hierBranch val="init"/>
        </dgm:presLayoutVars>
      </dgm:prSet>
      <dgm:spPr/>
    </dgm:pt>
    <dgm:pt modelId="{4CB30771-C7CF-424E-9B14-CE15D020B7C2}" type="pres">
      <dgm:prSet presAssocID="{D6195B66-AF52-4277-8DC2-A2632A5310FF}" presName="rootComposite" presStyleCnt="0"/>
      <dgm:spPr/>
    </dgm:pt>
    <dgm:pt modelId="{62841E68-DA35-4217-A740-26E17BDCF7FB}" type="pres">
      <dgm:prSet presAssocID="{D6195B66-AF52-4277-8DC2-A2632A5310FF}" presName="rootText" presStyleLbl="node2" presStyleIdx="0" presStyleCnt="1" custScaleX="135731">
        <dgm:presLayoutVars>
          <dgm:chPref val="3"/>
        </dgm:presLayoutVars>
      </dgm:prSet>
      <dgm:spPr/>
    </dgm:pt>
    <dgm:pt modelId="{7101C9EE-39C7-4273-A613-7C094F62607B}" type="pres">
      <dgm:prSet presAssocID="{D6195B66-AF52-4277-8DC2-A2632A5310FF}" presName="rootConnector" presStyleLbl="node2" presStyleIdx="0" presStyleCnt="1"/>
      <dgm:spPr/>
    </dgm:pt>
    <dgm:pt modelId="{EAD337D5-7D32-4B20-9D18-AE4F00FF05F6}" type="pres">
      <dgm:prSet presAssocID="{D6195B66-AF52-4277-8DC2-A2632A5310FF}" presName="hierChild4" presStyleCnt="0"/>
      <dgm:spPr/>
    </dgm:pt>
    <dgm:pt modelId="{9697A3C5-A464-4E4B-BC80-CACE79BA8E30}" type="pres">
      <dgm:prSet presAssocID="{01A46056-B664-4BBA-8BFA-31A7FE21736E}" presName="Name37" presStyleLbl="parChTrans1D3" presStyleIdx="0" presStyleCnt="2"/>
      <dgm:spPr/>
    </dgm:pt>
    <dgm:pt modelId="{1CDEB911-B4C8-45F2-9A4B-8712718B4863}" type="pres">
      <dgm:prSet presAssocID="{8A04A30F-4298-4E0B-8F53-505943591020}" presName="hierRoot2" presStyleCnt="0">
        <dgm:presLayoutVars>
          <dgm:hierBranch val="init"/>
        </dgm:presLayoutVars>
      </dgm:prSet>
      <dgm:spPr/>
    </dgm:pt>
    <dgm:pt modelId="{20720392-F9CD-4AAA-A907-11C07A0A5372}" type="pres">
      <dgm:prSet presAssocID="{8A04A30F-4298-4E0B-8F53-505943591020}" presName="rootComposite" presStyleCnt="0"/>
      <dgm:spPr/>
    </dgm:pt>
    <dgm:pt modelId="{5334FA97-63C6-4AD2-AC23-C7DCFA1EADEB}" type="pres">
      <dgm:prSet presAssocID="{8A04A30F-4298-4E0B-8F53-505943591020}" presName="rootText" presStyleLbl="node3" presStyleIdx="0" presStyleCnt="1">
        <dgm:presLayoutVars>
          <dgm:chPref val="3"/>
        </dgm:presLayoutVars>
      </dgm:prSet>
      <dgm:spPr/>
    </dgm:pt>
    <dgm:pt modelId="{03495205-3D3C-4344-83D1-02C8D7DAC99A}" type="pres">
      <dgm:prSet presAssocID="{8A04A30F-4298-4E0B-8F53-505943591020}" presName="rootConnector" presStyleLbl="node3" presStyleIdx="0" presStyleCnt="1"/>
      <dgm:spPr/>
    </dgm:pt>
    <dgm:pt modelId="{35D33850-8604-4A9A-8DE2-49FE60682067}" type="pres">
      <dgm:prSet presAssocID="{8A04A30F-4298-4E0B-8F53-505943591020}" presName="hierChild4" presStyleCnt="0"/>
      <dgm:spPr/>
    </dgm:pt>
    <dgm:pt modelId="{F9AB51CB-E38C-4D32-9A4C-5D38B8AA3867}" type="pres">
      <dgm:prSet presAssocID="{6F9D8C6C-3F1D-4A02-A35D-5B45E4023F01}" presName="Name37" presStyleLbl="parChTrans1D4" presStyleIdx="0" presStyleCnt="6"/>
      <dgm:spPr/>
    </dgm:pt>
    <dgm:pt modelId="{65BC01EA-7618-49A0-9A5F-42575057B08F}" type="pres">
      <dgm:prSet presAssocID="{307D88F9-4B43-438B-A03C-018F05664335}" presName="hierRoot2" presStyleCnt="0">
        <dgm:presLayoutVars>
          <dgm:hierBranch val="init"/>
        </dgm:presLayoutVars>
      </dgm:prSet>
      <dgm:spPr/>
    </dgm:pt>
    <dgm:pt modelId="{34B8C84E-D64E-4913-8FB7-48CFD0254FE3}" type="pres">
      <dgm:prSet presAssocID="{307D88F9-4B43-438B-A03C-018F05664335}" presName="rootComposite" presStyleCnt="0"/>
      <dgm:spPr/>
    </dgm:pt>
    <dgm:pt modelId="{8012B28E-91FE-44A4-B599-C4DA0DCB61D6}" type="pres">
      <dgm:prSet presAssocID="{307D88F9-4B43-438B-A03C-018F05664335}" presName="rootText" presStyleLbl="node4" presStyleIdx="0" presStyleCnt="6" custScaleX="163781">
        <dgm:presLayoutVars>
          <dgm:chPref val="3"/>
        </dgm:presLayoutVars>
      </dgm:prSet>
      <dgm:spPr/>
    </dgm:pt>
    <dgm:pt modelId="{C887F3DF-BFC4-48DA-B75A-DC9C2AF72102}" type="pres">
      <dgm:prSet presAssocID="{307D88F9-4B43-438B-A03C-018F05664335}" presName="rootConnector" presStyleLbl="node4" presStyleIdx="0" presStyleCnt="6"/>
      <dgm:spPr/>
    </dgm:pt>
    <dgm:pt modelId="{F7EBD8AB-525E-4E21-9E05-47D3DCE61F59}" type="pres">
      <dgm:prSet presAssocID="{307D88F9-4B43-438B-A03C-018F05664335}" presName="hierChild4" presStyleCnt="0"/>
      <dgm:spPr/>
    </dgm:pt>
    <dgm:pt modelId="{68BCE490-B12C-4727-A809-DD90E53B33A4}" type="pres">
      <dgm:prSet presAssocID="{4D006B5F-D00D-4EDF-A806-6585BE45823B}" presName="Name37" presStyleLbl="parChTrans1D4" presStyleIdx="1" presStyleCnt="6"/>
      <dgm:spPr/>
    </dgm:pt>
    <dgm:pt modelId="{EA2889AA-0420-4992-9D96-4FB7B51AECBE}" type="pres">
      <dgm:prSet presAssocID="{ECB7748D-AFD5-4DF4-AF9F-459104BDA2FA}" presName="hierRoot2" presStyleCnt="0">
        <dgm:presLayoutVars>
          <dgm:hierBranch val="hang"/>
        </dgm:presLayoutVars>
      </dgm:prSet>
      <dgm:spPr/>
    </dgm:pt>
    <dgm:pt modelId="{8EC251C2-2938-40F8-954E-4097BC813883}" type="pres">
      <dgm:prSet presAssocID="{ECB7748D-AFD5-4DF4-AF9F-459104BDA2FA}" presName="rootComposite" presStyleCnt="0"/>
      <dgm:spPr/>
    </dgm:pt>
    <dgm:pt modelId="{F148C370-9C72-4256-98A3-C23E29350AD5}" type="pres">
      <dgm:prSet presAssocID="{ECB7748D-AFD5-4DF4-AF9F-459104BDA2FA}" presName="rootText" presStyleLbl="node4" presStyleIdx="1" presStyleCnt="6" custScaleX="164959" custLinFactNeighborX="-15818" custLinFactNeighborY="1235">
        <dgm:presLayoutVars>
          <dgm:chPref val="3"/>
        </dgm:presLayoutVars>
      </dgm:prSet>
      <dgm:spPr/>
    </dgm:pt>
    <dgm:pt modelId="{CA998345-D951-4318-821E-79FD04CE137A}" type="pres">
      <dgm:prSet presAssocID="{ECB7748D-AFD5-4DF4-AF9F-459104BDA2FA}" presName="rootConnector" presStyleLbl="node4" presStyleIdx="1" presStyleCnt="6"/>
      <dgm:spPr/>
    </dgm:pt>
    <dgm:pt modelId="{87A5AA64-BBBF-4E75-B565-61547E0B84FA}" type="pres">
      <dgm:prSet presAssocID="{ECB7748D-AFD5-4DF4-AF9F-459104BDA2FA}" presName="hierChild4" presStyleCnt="0"/>
      <dgm:spPr/>
    </dgm:pt>
    <dgm:pt modelId="{AC3FF549-1324-47D2-ABAC-E4386A1357C3}" type="pres">
      <dgm:prSet presAssocID="{ECB7748D-AFD5-4DF4-AF9F-459104BDA2FA}" presName="hierChild5" presStyleCnt="0"/>
      <dgm:spPr/>
    </dgm:pt>
    <dgm:pt modelId="{B91B924F-034C-45E2-82C6-128CC077C595}" type="pres">
      <dgm:prSet presAssocID="{307D88F9-4B43-438B-A03C-018F05664335}" presName="hierChild5" presStyleCnt="0"/>
      <dgm:spPr/>
    </dgm:pt>
    <dgm:pt modelId="{88870AA9-A4B3-49AF-AF8A-ECA666655901}" type="pres">
      <dgm:prSet presAssocID="{32343F9B-60CE-4BF0-8293-8F4A7000C7FE}" presName="Name37" presStyleLbl="parChTrans1D4" presStyleIdx="2" presStyleCnt="6"/>
      <dgm:spPr/>
    </dgm:pt>
    <dgm:pt modelId="{FDD7675B-4454-472F-98F4-3F8F73DAD920}" type="pres">
      <dgm:prSet presAssocID="{526EC894-D8EA-4E6F-B45D-97D5B3594C84}" presName="hierRoot2" presStyleCnt="0">
        <dgm:presLayoutVars>
          <dgm:hierBranch val="init"/>
        </dgm:presLayoutVars>
      </dgm:prSet>
      <dgm:spPr/>
    </dgm:pt>
    <dgm:pt modelId="{4B9B1915-61BC-4C16-A90A-D93C407CCE25}" type="pres">
      <dgm:prSet presAssocID="{526EC894-D8EA-4E6F-B45D-97D5B3594C84}" presName="rootComposite" presStyleCnt="0"/>
      <dgm:spPr/>
    </dgm:pt>
    <dgm:pt modelId="{C180E4A6-B513-4CA0-9BDA-61230C1AE6C3}" type="pres">
      <dgm:prSet presAssocID="{526EC894-D8EA-4E6F-B45D-97D5B3594C84}" presName="rootText" presStyleLbl="node4" presStyleIdx="2" presStyleCnt="6" custScaleX="163781">
        <dgm:presLayoutVars>
          <dgm:chPref val="3"/>
        </dgm:presLayoutVars>
      </dgm:prSet>
      <dgm:spPr/>
    </dgm:pt>
    <dgm:pt modelId="{FBB4EE70-7C1E-4D9E-ABB6-9F4EB32465EB}" type="pres">
      <dgm:prSet presAssocID="{526EC894-D8EA-4E6F-B45D-97D5B3594C84}" presName="rootConnector" presStyleLbl="node4" presStyleIdx="2" presStyleCnt="6"/>
      <dgm:spPr/>
    </dgm:pt>
    <dgm:pt modelId="{946D79C7-2674-4505-9978-FC6FC5C15D54}" type="pres">
      <dgm:prSet presAssocID="{526EC894-D8EA-4E6F-B45D-97D5B3594C84}" presName="hierChild4" presStyleCnt="0"/>
      <dgm:spPr/>
    </dgm:pt>
    <dgm:pt modelId="{EBA15D23-652F-40CC-973E-B58314AFBAB1}" type="pres">
      <dgm:prSet presAssocID="{B2B6B7D3-7F39-47C1-941D-D4438DBA44D6}" presName="Name37" presStyleLbl="parChTrans1D4" presStyleIdx="3" presStyleCnt="6"/>
      <dgm:spPr/>
    </dgm:pt>
    <dgm:pt modelId="{EB518E70-4601-43B1-A632-962B0C9BF42E}" type="pres">
      <dgm:prSet presAssocID="{3410E275-BFC6-48E5-BBF7-21633AD3F9B5}" presName="hierRoot2" presStyleCnt="0">
        <dgm:presLayoutVars>
          <dgm:hierBranch val="init"/>
        </dgm:presLayoutVars>
      </dgm:prSet>
      <dgm:spPr/>
    </dgm:pt>
    <dgm:pt modelId="{0FB72E28-96D8-4ABD-908F-79D22EC18426}" type="pres">
      <dgm:prSet presAssocID="{3410E275-BFC6-48E5-BBF7-21633AD3F9B5}" presName="rootComposite" presStyleCnt="0"/>
      <dgm:spPr/>
    </dgm:pt>
    <dgm:pt modelId="{0E42D0A0-A6C8-4FB6-9FAF-8284228557DA}" type="pres">
      <dgm:prSet presAssocID="{3410E275-BFC6-48E5-BBF7-21633AD3F9B5}" presName="rootText" presStyleLbl="node4" presStyleIdx="3" presStyleCnt="6" custScaleX="164959" custLinFactNeighborX="-11515" custLinFactNeighborY="1235">
        <dgm:presLayoutVars>
          <dgm:chPref val="3"/>
        </dgm:presLayoutVars>
      </dgm:prSet>
      <dgm:spPr/>
    </dgm:pt>
    <dgm:pt modelId="{746AB143-65F3-4B1D-8C9A-821923BFEE9C}" type="pres">
      <dgm:prSet presAssocID="{3410E275-BFC6-48E5-BBF7-21633AD3F9B5}" presName="rootConnector" presStyleLbl="node4" presStyleIdx="3" presStyleCnt="6"/>
      <dgm:spPr/>
    </dgm:pt>
    <dgm:pt modelId="{471B0FAE-06E0-448F-9F67-3A9EA94C0438}" type="pres">
      <dgm:prSet presAssocID="{3410E275-BFC6-48E5-BBF7-21633AD3F9B5}" presName="hierChild4" presStyleCnt="0"/>
      <dgm:spPr/>
    </dgm:pt>
    <dgm:pt modelId="{9FC8D411-4536-4212-9C0E-4A1FC37186C0}" type="pres">
      <dgm:prSet presAssocID="{3410E275-BFC6-48E5-BBF7-21633AD3F9B5}" presName="hierChild5" presStyleCnt="0"/>
      <dgm:spPr/>
    </dgm:pt>
    <dgm:pt modelId="{FE3152DA-9244-46FD-90BE-B7CA722941A9}" type="pres">
      <dgm:prSet presAssocID="{526EC894-D8EA-4E6F-B45D-97D5B3594C84}" presName="hierChild5" presStyleCnt="0"/>
      <dgm:spPr/>
    </dgm:pt>
    <dgm:pt modelId="{048EFF9F-4C4C-475D-97E6-8F1B2F6AA7F0}" type="pres">
      <dgm:prSet presAssocID="{97DB7DFA-ACC6-4CD9-B36C-8A10C37B9E23}" presName="Name37" presStyleLbl="parChTrans1D4" presStyleIdx="4" presStyleCnt="6"/>
      <dgm:spPr/>
    </dgm:pt>
    <dgm:pt modelId="{B727482D-131D-41A5-9E56-EFFB18F13F73}" type="pres">
      <dgm:prSet presAssocID="{06A20415-A4B7-498C-8F79-23227FE0BB05}" presName="hierRoot2" presStyleCnt="0">
        <dgm:presLayoutVars>
          <dgm:hierBranch val="init"/>
        </dgm:presLayoutVars>
      </dgm:prSet>
      <dgm:spPr/>
    </dgm:pt>
    <dgm:pt modelId="{C6D1155A-494E-436F-B601-A93F8045266D}" type="pres">
      <dgm:prSet presAssocID="{06A20415-A4B7-498C-8F79-23227FE0BB05}" presName="rootComposite" presStyleCnt="0"/>
      <dgm:spPr/>
    </dgm:pt>
    <dgm:pt modelId="{1C6D94E4-5874-47A4-9EAD-D155E29465BB}" type="pres">
      <dgm:prSet presAssocID="{06A20415-A4B7-498C-8F79-23227FE0BB05}" presName="rootText" presStyleLbl="node4" presStyleIdx="4" presStyleCnt="6" custScaleX="163781">
        <dgm:presLayoutVars>
          <dgm:chPref val="3"/>
        </dgm:presLayoutVars>
      </dgm:prSet>
      <dgm:spPr/>
    </dgm:pt>
    <dgm:pt modelId="{8443592A-40A6-4238-A1ED-3BF78646F5BF}" type="pres">
      <dgm:prSet presAssocID="{06A20415-A4B7-498C-8F79-23227FE0BB05}" presName="rootConnector" presStyleLbl="node4" presStyleIdx="4" presStyleCnt="6"/>
      <dgm:spPr/>
    </dgm:pt>
    <dgm:pt modelId="{176D4D73-DD2A-49B4-8813-995F92C94840}" type="pres">
      <dgm:prSet presAssocID="{06A20415-A4B7-498C-8F79-23227FE0BB05}" presName="hierChild4" presStyleCnt="0"/>
      <dgm:spPr/>
    </dgm:pt>
    <dgm:pt modelId="{CE3BDD3E-6F4A-4EEA-9953-93E56901FD06}" type="pres">
      <dgm:prSet presAssocID="{91344B42-8306-4FFE-8C8C-E594CB0E7648}" presName="Name37" presStyleLbl="parChTrans1D4" presStyleIdx="5" presStyleCnt="6"/>
      <dgm:spPr/>
    </dgm:pt>
    <dgm:pt modelId="{4D1D1481-7CFD-47CF-AF05-F789452FF2C9}" type="pres">
      <dgm:prSet presAssocID="{1805C010-1F13-4E78-A943-BF6CA0B7E9C2}" presName="hierRoot2" presStyleCnt="0">
        <dgm:presLayoutVars>
          <dgm:hierBranch val="init"/>
        </dgm:presLayoutVars>
      </dgm:prSet>
      <dgm:spPr/>
    </dgm:pt>
    <dgm:pt modelId="{C9568010-838E-41EC-B4D3-133B23689042}" type="pres">
      <dgm:prSet presAssocID="{1805C010-1F13-4E78-A943-BF6CA0B7E9C2}" presName="rootComposite" presStyleCnt="0"/>
      <dgm:spPr/>
    </dgm:pt>
    <dgm:pt modelId="{E1C7BB36-CD77-4B58-B387-D10ACEFD40A2}" type="pres">
      <dgm:prSet presAssocID="{1805C010-1F13-4E78-A943-BF6CA0B7E9C2}" presName="rootText" presStyleLbl="node4" presStyleIdx="5" presStyleCnt="6" custScaleX="164959" custLinFactNeighborX="-7212" custLinFactNeighborY="1235">
        <dgm:presLayoutVars>
          <dgm:chPref val="3"/>
        </dgm:presLayoutVars>
      </dgm:prSet>
      <dgm:spPr/>
    </dgm:pt>
    <dgm:pt modelId="{C09129C9-8857-40D5-AFA2-761C4D73BB47}" type="pres">
      <dgm:prSet presAssocID="{1805C010-1F13-4E78-A943-BF6CA0B7E9C2}" presName="rootConnector" presStyleLbl="node4" presStyleIdx="5" presStyleCnt="6"/>
      <dgm:spPr/>
    </dgm:pt>
    <dgm:pt modelId="{01847400-B23B-4F1C-80C1-837CD4C60D9F}" type="pres">
      <dgm:prSet presAssocID="{1805C010-1F13-4E78-A943-BF6CA0B7E9C2}" presName="hierChild4" presStyleCnt="0"/>
      <dgm:spPr/>
    </dgm:pt>
    <dgm:pt modelId="{2B5B90EB-CFEC-476F-A56C-260FF66B3852}" type="pres">
      <dgm:prSet presAssocID="{1805C010-1F13-4E78-A943-BF6CA0B7E9C2}" presName="hierChild5" presStyleCnt="0"/>
      <dgm:spPr/>
    </dgm:pt>
    <dgm:pt modelId="{AB1F3565-0D7F-4895-A1EA-14DB05839C78}" type="pres">
      <dgm:prSet presAssocID="{06A20415-A4B7-498C-8F79-23227FE0BB05}" presName="hierChild5" presStyleCnt="0"/>
      <dgm:spPr/>
    </dgm:pt>
    <dgm:pt modelId="{8EDD48B5-6E0C-4D8D-B8D8-7634F6294F12}" type="pres">
      <dgm:prSet presAssocID="{8A04A30F-4298-4E0B-8F53-505943591020}" presName="hierChild5" presStyleCnt="0"/>
      <dgm:spPr/>
    </dgm:pt>
    <dgm:pt modelId="{B345E49A-53D6-4FD3-87DF-6972D18DF73C}" type="pres">
      <dgm:prSet presAssocID="{D6195B66-AF52-4277-8DC2-A2632A5310FF}" presName="hierChild5" presStyleCnt="0"/>
      <dgm:spPr/>
    </dgm:pt>
    <dgm:pt modelId="{DA26BDFD-482C-4426-91A1-E93B314CE907}" type="pres">
      <dgm:prSet presAssocID="{2A0BCD1C-774C-4B78-AEB1-DC43DE68BD34}" presName="Name111" presStyleLbl="parChTrans1D3" presStyleIdx="1" presStyleCnt="2"/>
      <dgm:spPr/>
    </dgm:pt>
    <dgm:pt modelId="{60C3CAB6-1F4A-4C63-9353-24185EBABFEE}" type="pres">
      <dgm:prSet presAssocID="{A7B27943-3261-4A5C-9404-1A9BF1894B9C}" presName="hierRoot3" presStyleCnt="0">
        <dgm:presLayoutVars>
          <dgm:hierBranch val="init"/>
        </dgm:presLayoutVars>
      </dgm:prSet>
      <dgm:spPr/>
    </dgm:pt>
    <dgm:pt modelId="{51943D1E-C13C-43CD-A4E9-6C7DE4E0EA21}" type="pres">
      <dgm:prSet presAssocID="{A7B27943-3261-4A5C-9404-1A9BF1894B9C}" presName="rootComposite3" presStyleCnt="0"/>
      <dgm:spPr/>
    </dgm:pt>
    <dgm:pt modelId="{C82EABE7-5B87-4A78-B772-5A502160EE5F}" type="pres">
      <dgm:prSet presAssocID="{A7B27943-3261-4A5C-9404-1A9BF1894B9C}" presName="rootText3" presStyleLbl="asst2" presStyleIdx="0" presStyleCnt="1">
        <dgm:presLayoutVars>
          <dgm:chPref val="3"/>
        </dgm:presLayoutVars>
      </dgm:prSet>
      <dgm:spPr/>
    </dgm:pt>
    <dgm:pt modelId="{24C1600A-7812-4F50-9D6C-AB3CD1C40DA2}" type="pres">
      <dgm:prSet presAssocID="{A7B27943-3261-4A5C-9404-1A9BF1894B9C}" presName="rootConnector3" presStyleLbl="asst2" presStyleIdx="0" presStyleCnt="1"/>
      <dgm:spPr/>
    </dgm:pt>
    <dgm:pt modelId="{63721519-3A60-497A-9DE7-3BEE9BF2B201}" type="pres">
      <dgm:prSet presAssocID="{A7B27943-3261-4A5C-9404-1A9BF1894B9C}" presName="hierChild6" presStyleCnt="0"/>
      <dgm:spPr/>
    </dgm:pt>
    <dgm:pt modelId="{026EB986-C146-4FA0-9B5E-143C9614B992}" type="pres">
      <dgm:prSet presAssocID="{A7B27943-3261-4A5C-9404-1A9BF1894B9C}" presName="hierChild7" presStyleCnt="0"/>
      <dgm:spPr/>
    </dgm:pt>
    <dgm:pt modelId="{2E11705A-F062-43B0-8EE9-93CD2F989649}" type="pres">
      <dgm:prSet presAssocID="{2189C938-37C2-4329-8056-4ECA36AE89AE}" presName="hierChild3" presStyleCnt="0"/>
      <dgm:spPr/>
    </dgm:pt>
  </dgm:ptLst>
  <dgm:cxnLst>
    <dgm:cxn modelId="{5F61F408-BD40-4F0A-9A4B-E39D8694DCC6}" srcId="{06A20415-A4B7-498C-8F79-23227FE0BB05}" destId="{1805C010-1F13-4E78-A943-BF6CA0B7E9C2}" srcOrd="0" destOrd="0" parTransId="{91344B42-8306-4FFE-8C8C-E594CB0E7648}" sibTransId="{65C90DD2-3194-4D9F-B62F-0549E234AC71}"/>
    <dgm:cxn modelId="{67F21A0A-F39B-499B-BCF4-890A146215C5}" type="presOf" srcId="{ECB7748D-AFD5-4DF4-AF9F-459104BDA2FA}" destId="{F148C370-9C72-4256-98A3-C23E29350AD5}" srcOrd="0" destOrd="0" presId="urn:microsoft.com/office/officeart/2005/8/layout/orgChart1"/>
    <dgm:cxn modelId="{4A68251A-3F08-4C34-80D9-7F9F778A25C9}" type="presOf" srcId="{2A0BCD1C-774C-4B78-AEB1-DC43DE68BD34}" destId="{DA26BDFD-482C-4426-91A1-E93B314CE907}" srcOrd="0" destOrd="0" presId="urn:microsoft.com/office/officeart/2005/8/layout/orgChart1"/>
    <dgm:cxn modelId="{F897FB1F-5328-4A96-B663-7944FDD47DDF}" type="presOf" srcId="{A7B27943-3261-4A5C-9404-1A9BF1894B9C}" destId="{24C1600A-7812-4F50-9D6C-AB3CD1C40DA2}" srcOrd="1" destOrd="0" presId="urn:microsoft.com/office/officeart/2005/8/layout/orgChart1"/>
    <dgm:cxn modelId="{E0089420-E666-4F1B-9594-8F1F6ACB1BD2}" srcId="{2189C938-37C2-4329-8056-4ECA36AE89AE}" destId="{D6195B66-AF52-4277-8DC2-A2632A5310FF}" srcOrd="0" destOrd="0" parTransId="{919D5C46-F808-4AC1-8500-6C6F38000DA3}" sibTransId="{B5051274-88F9-4E31-8731-1C598FF1F713}"/>
    <dgm:cxn modelId="{F5A39625-11C5-4400-9430-C7DFF10A7902}" type="presOf" srcId="{8A04A30F-4298-4E0B-8F53-505943591020}" destId="{5334FA97-63C6-4AD2-AC23-C7DCFA1EADEB}" srcOrd="0" destOrd="0" presId="urn:microsoft.com/office/officeart/2005/8/layout/orgChart1"/>
    <dgm:cxn modelId="{D9FAED29-D20E-40F9-B7C6-60CC19AA47F0}" type="presOf" srcId="{3410E275-BFC6-48E5-BBF7-21633AD3F9B5}" destId="{746AB143-65F3-4B1D-8C9A-821923BFEE9C}" srcOrd="1" destOrd="0" presId="urn:microsoft.com/office/officeart/2005/8/layout/orgChart1"/>
    <dgm:cxn modelId="{89DF222C-C5CA-43BC-8403-F81AD21209A9}" srcId="{8A04A30F-4298-4E0B-8F53-505943591020}" destId="{307D88F9-4B43-438B-A03C-018F05664335}" srcOrd="0" destOrd="0" parTransId="{6F9D8C6C-3F1D-4A02-A35D-5B45E4023F01}" sibTransId="{D241C1C7-4619-41F8-A60D-22D0838DD3E6}"/>
    <dgm:cxn modelId="{E4ED5F60-9507-460F-8C43-C6769D7892BA}" type="presOf" srcId="{01A46056-B664-4BBA-8BFA-31A7FE21736E}" destId="{9697A3C5-A464-4E4B-BC80-CACE79BA8E30}" srcOrd="0" destOrd="0" presId="urn:microsoft.com/office/officeart/2005/8/layout/orgChart1"/>
    <dgm:cxn modelId="{BCFCBE60-9D64-4E57-B69B-2978CE16BB80}" type="presOf" srcId="{526EC894-D8EA-4E6F-B45D-97D5B3594C84}" destId="{C180E4A6-B513-4CA0-9BDA-61230C1AE6C3}" srcOrd="0" destOrd="0" presId="urn:microsoft.com/office/officeart/2005/8/layout/orgChart1"/>
    <dgm:cxn modelId="{4EDEE660-B856-49AD-AD00-40EC5920F4CD}" type="presOf" srcId="{6F9D8C6C-3F1D-4A02-A35D-5B45E4023F01}" destId="{F9AB51CB-E38C-4D32-9A4C-5D38B8AA3867}" srcOrd="0" destOrd="0" presId="urn:microsoft.com/office/officeart/2005/8/layout/orgChart1"/>
    <dgm:cxn modelId="{38003B62-A5E6-4079-AAD3-C566EF6DF1F2}" type="presOf" srcId="{32343F9B-60CE-4BF0-8293-8F4A7000C7FE}" destId="{88870AA9-A4B3-49AF-AF8A-ECA666655901}" srcOrd="0" destOrd="0" presId="urn:microsoft.com/office/officeart/2005/8/layout/orgChart1"/>
    <dgm:cxn modelId="{760D2B46-B818-44C3-90BB-C10DAFC079D0}" type="presOf" srcId="{91344B42-8306-4FFE-8C8C-E594CB0E7648}" destId="{CE3BDD3E-6F4A-4EEA-9953-93E56901FD06}" srcOrd="0" destOrd="0" presId="urn:microsoft.com/office/officeart/2005/8/layout/orgChart1"/>
    <dgm:cxn modelId="{5E727A67-8A7B-4F0C-9C26-325D1C5BBE4D}" type="presOf" srcId="{1805C010-1F13-4E78-A943-BF6CA0B7E9C2}" destId="{C09129C9-8857-40D5-AFA2-761C4D73BB47}" srcOrd="1" destOrd="0" presId="urn:microsoft.com/office/officeart/2005/8/layout/orgChart1"/>
    <dgm:cxn modelId="{6B0FAB6A-AE16-487B-AF81-7FAF53CF4F13}" type="presOf" srcId="{A7B27943-3261-4A5C-9404-1A9BF1894B9C}" destId="{C82EABE7-5B87-4A78-B772-5A502160EE5F}" srcOrd="0" destOrd="0" presId="urn:microsoft.com/office/officeart/2005/8/layout/orgChart1"/>
    <dgm:cxn modelId="{1AFB364B-1A38-4CF7-9DE9-CA7607F25058}" srcId="{D6195B66-AF52-4277-8DC2-A2632A5310FF}" destId="{8A04A30F-4298-4E0B-8F53-505943591020}" srcOrd="0" destOrd="0" parTransId="{01A46056-B664-4BBA-8BFA-31A7FE21736E}" sibTransId="{BC4E416A-1CAE-4ED9-B2D7-1B0B6E3E9EB9}"/>
    <dgm:cxn modelId="{F2558B4C-4739-4637-9A74-4479D140498F}" type="presOf" srcId="{526EC894-D8EA-4E6F-B45D-97D5B3594C84}" destId="{FBB4EE70-7C1E-4D9E-ABB6-9F4EB32465EB}" srcOrd="1" destOrd="0" presId="urn:microsoft.com/office/officeart/2005/8/layout/orgChart1"/>
    <dgm:cxn modelId="{45971176-1B2F-4698-AE1B-78111D85A74F}" srcId="{D6195B66-AF52-4277-8DC2-A2632A5310FF}" destId="{A7B27943-3261-4A5C-9404-1A9BF1894B9C}" srcOrd="1" destOrd="0" parTransId="{2A0BCD1C-774C-4B78-AEB1-DC43DE68BD34}" sibTransId="{01002DD9-5DB3-4884-9CD9-8FE4D5DC2BF2}"/>
    <dgm:cxn modelId="{D9DC5857-74BA-4A7C-98CF-8D8397B5BCC8}" type="presOf" srcId="{989E6A5C-7120-4B59-A114-E5FB9603814E}" destId="{C10BC37F-DE32-4010-AB56-0868B864BDAE}" srcOrd="0" destOrd="0" presId="urn:microsoft.com/office/officeart/2005/8/layout/orgChart1"/>
    <dgm:cxn modelId="{3EA26083-F7E8-45FC-8016-280F82C0E94E}" type="presOf" srcId="{307D88F9-4B43-438B-A03C-018F05664335}" destId="{8012B28E-91FE-44A4-B599-C4DA0DCB61D6}" srcOrd="0" destOrd="0" presId="urn:microsoft.com/office/officeart/2005/8/layout/orgChart1"/>
    <dgm:cxn modelId="{53EF1D84-EDEC-49C2-86A0-DBC022EC1587}" srcId="{8A04A30F-4298-4E0B-8F53-505943591020}" destId="{526EC894-D8EA-4E6F-B45D-97D5B3594C84}" srcOrd="1" destOrd="0" parTransId="{32343F9B-60CE-4BF0-8293-8F4A7000C7FE}" sibTransId="{F860B338-C981-4EB5-A115-FAB9E3F67634}"/>
    <dgm:cxn modelId="{BC502197-F115-4522-AC58-310DE85081CA}" type="presOf" srcId="{919D5C46-F808-4AC1-8500-6C6F38000DA3}" destId="{CFBCAAE9-6D20-471F-A5F3-655DAFBEA823}" srcOrd="0" destOrd="0" presId="urn:microsoft.com/office/officeart/2005/8/layout/orgChart1"/>
    <dgm:cxn modelId="{84B22A9B-6F1B-4E1D-AACD-395AEE2AFDE7}" type="presOf" srcId="{B2B6B7D3-7F39-47C1-941D-D4438DBA44D6}" destId="{EBA15D23-652F-40CC-973E-B58314AFBAB1}" srcOrd="0" destOrd="0" presId="urn:microsoft.com/office/officeart/2005/8/layout/orgChart1"/>
    <dgm:cxn modelId="{AA5B9DA3-CF03-4042-90FB-AAE7239CC808}" srcId="{307D88F9-4B43-438B-A03C-018F05664335}" destId="{ECB7748D-AFD5-4DF4-AF9F-459104BDA2FA}" srcOrd="0" destOrd="0" parTransId="{4D006B5F-D00D-4EDF-A806-6585BE45823B}" sibTransId="{49078477-DEC6-46B4-B157-F8AFA656A56F}"/>
    <dgm:cxn modelId="{FB4A2AA8-CB4A-4348-A091-9DED2CB31BFD}" type="presOf" srcId="{D6195B66-AF52-4277-8DC2-A2632A5310FF}" destId="{7101C9EE-39C7-4273-A613-7C094F62607B}" srcOrd="1" destOrd="0" presId="urn:microsoft.com/office/officeart/2005/8/layout/orgChart1"/>
    <dgm:cxn modelId="{911CAEAF-41EC-4279-9CB1-0393BEBB92A5}" type="presOf" srcId="{06A20415-A4B7-498C-8F79-23227FE0BB05}" destId="{8443592A-40A6-4238-A1ED-3BF78646F5BF}" srcOrd="1" destOrd="0" presId="urn:microsoft.com/office/officeart/2005/8/layout/orgChart1"/>
    <dgm:cxn modelId="{A14552B1-DD4E-4C2D-9ACE-D1A82BFFA6DB}" type="presOf" srcId="{97DB7DFA-ACC6-4CD9-B36C-8A10C37B9E23}" destId="{048EFF9F-4C4C-475D-97E6-8F1B2F6AA7F0}" srcOrd="0" destOrd="0" presId="urn:microsoft.com/office/officeart/2005/8/layout/orgChart1"/>
    <dgm:cxn modelId="{8DFB8ABA-AAAE-445F-BF08-76F1D8F01847}" srcId="{989E6A5C-7120-4B59-A114-E5FB9603814E}" destId="{2189C938-37C2-4329-8056-4ECA36AE89AE}" srcOrd="0" destOrd="0" parTransId="{BA3EAA10-2AE6-4A1C-A1CF-EE21D1DEEAB9}" sibTransId="{CC78391F-9063-400E-B866-9D0F569AA450}"/>
    <dgm:cxn modelId="{81E849BD-A668-4FB0-B3C1-501F1D1AB4BC}" type="presOf" srcId="{06A20415-A4B7-498C-8F79-23227FE0BB05}" destId="{1C6D94E4-5874-47A4-9EAD-D155E29465BB}" srcOrd="0" destOrd="0" presId="urn:microsoft.com/office/officeart/2005/8/layout/orgChart1"/>
    <dgm:cxn modelId="{CB07CCBF-4822-497B-A511-7FA53013F8EA}" type="presOf" srcId="{1805C010-1F13-4E78-A943-BF6CA0B7E9C2}" destId="{E1C7BB36-CD77-4B58-B387-D10ACEFD40A2}" srcOrd="0" destOrd="0" presId="urn:microsoft.com/office/officeart/2005/8/layout/orgChart1"/>
    <dgm:cxn modelId="{87F67ECC-943A-4E33-A708-37979F57F839}" srcId="{526EC894-D8EA-4E6F-B45D-97D5B3594C84}" destId="{3410E275-BFC6-48E5-BBF7-21633AD3F9B5}" srcOrd="0" destOrd="0" parTransId="{B2B6B7D3-7F39-47C1-941D-D4438DBA44D6}" sibTransId="{050A46F5-5051-4701-88E9-396A6A627489}"/>
    <dgm:cxn modelId="{C3F42AD2-F462-4C02-AB2D-ED7BE25C9155}" srcId="{8A04A30F-4298-4E0B-8F53-505943591020}" destId="{06A20415-A4B7-498C-8F79-23227FE0BB05}" srcOrd="2" destOrd="0" parTransId="{97DB7DFA-ACC6-4CD9-B36C-8A10C37B9E23}" sibTransId="{52671C01-4870-41A6-9F95-95366B028852}"/>
    <dgm:cxn modelId="{7C9037D3-CA7A-4252-93B5-2F51140ED3C3}" type="presOf" srcId="{2189C938-37C2-4329-8056-4ECA36AE89AE}" destId="{1928C9D0-6917-4049-B0B4-9AF8AC3745D6}" srcOrd="1" destOrd="0" presId="urn:microsoft.com/office/officeart/2005/8/layout/orgChart1"/>
    <dgm:cxn modelId="{1A0BCCDC-FC29-496F-98CD-5D9B5BF1EDE5}" type="presOf" srcId="{ECB7748D-AFD5-4DF4-AF9F-459104BDA2FA}" destId="{CA998345-D951-4318-821E-79FD04CE137A}" srcOrd="1" destOrd="0" presId="urn:microsoft.com/office/officeart/2005/8/layout/orgChart1"/>
    <dgm:cxn modelId="{E8674CDD-D0AE-40DC-BE02-9D3D5DFEDFD8}" type="presOf" srcId="{4D006B5F-D00D-4EDF-A806-6585BE45823B}" destId="{68BCE490-B12C-4727-A809-DD90E53B33A4}" srcOrd="0" destOrd="0" presId="urn:microsoft.com/office/officeart/2005/8/layout/orgChart1"/>
    <dgm:cxn modelId="{331D2CE7-5DAC-4BFB-BD7D-12A2772EE7E1}" type="presOf" srcId="{2189C938-37C2-4329-8056-4ECA36AE89AE}" destId="{53C2FCBF-30B2-444E-8F9D-791A13310A7B}" srcOrd="0" destOrd="0" presId="urn:microsoft.com/office/officeart/2005/8/layout/orgChart1"/>
    <dgm:cxn modelId="{CEAD8DF4-96C4-459F-AEA3-87114A3D1FE7}" type="presOf" srcId="{8A04A30F-4298-4E0B-8F53-505943591020}" destId="{03495205-3D3C-4344-83D1-02C8D7DAC99A}" srcOrd="1" destOrd="0" presId="urn:microsoft.com/office/officeart/2005/8/layout/orgChart1"/>
    <dgm:cxn modelId="{3AF93DFB-0247-431B-B0E9-140A0E25FD82}" type="presOf" srcId="{3410E275-BFC6-48E5-BBF7-21633AD3F9B5}" destId="{0E42D0A0-A6C8-4FB6-9FAF-8284228557DA}" srcOrd="0" destOrd="0" presId="urn:microsoft.com/office/officeart/2005/8/layout/orgChart1"/>
    <dgm:cxn modelId="{CD0B2FFD-8D1A-45F6-A757-24D93D87A292}" type="presOf" srcId="{307D88F9-4B43-438B-A03C-018F05664335}" destId="{C887F3DF-BFC4-48DA-B75A-DC9C2AF72102}" srcOrd="1" destOrd="0" presId="urn:microsoft.com/office/officeart/2005/8/layout/orgChart1"/>
    <dgm:cxn modelId="{91B1F3FD-3206-48DB-85AC-185FBB3F658D}" type="presOf" srcId="{D6195B66-AF52-4277-8DC2-A2632A5310FF}" destId="{62841E68-DA35-4217-A740-26E17BDCF7FB}" srcOrd="0" destOrd="0" presId="urn:microsoft.com/office/officeart/2005/8/layout/orgChart1"/>
    <dgm:cxn modelId="{BB7249AB-2D0A-4969-88AA-E6C8D9DF554C}" type="presParOf" srcId="{C10BC37F-DE32-4010-AB56-0868B864BDAE}" destId="{D8E36137-432F-489F-AE7D-8E973F68C7A1}" srcOrd="0" destOrd="0" presId="urn:microsoft.com/office/officeart/2005/8/layout/orgChart1"/>
    <dgm:cxn modelId="{B5398960-BC7A-492C-8B58-9704E86BB675}" type="presParOf" srcId="{D8E36137-432F-489F-AE7D-8E973F68C7A1}" destId="{0157C437-BB8D-4D53-9754-B531F3C8B25B}" srcOrd="0" destOrd="0" presId="urn:microsoft.com/office/officeart/2005/8/layout/orgChart1"/>
    <dgm:cxn modelId="{B92A46DE-9BD5-476C-A51C-5CAFDCE726DE}" type="presParOf" srcId="{0157C437-BB8D-4D53-9754-B531F3C8B25B}" destId="{53C2FCBF-30B2-444E-8F9D-791A13310A7B}" srcOrd="0" destOrd="0" presId="urn:microsoft.com/office/officeart/2005/8/layout/orgChart1"/>
    <dgm:cxn modelId="{373D8C2A-847B-4573-82A0-7B835FAC6809}" type="presParOf" srcId="{0157C437-BB8D-4D53-9754-B531F3C8B25B}" destId="{1928C9D0-6917-4049-B0B4-9AF8AC3745D6}" srcOrd="1" destOrd="0" presId="urn:microsoft.com/office/officeart/2005/8/layout/orgChart1"/>
    <dgm:cxn modelId="{92F35A0F-CCF8-41F7-8FCB-977E3365DDBC}" type="presParOf" srcId="{D8E36137-432F-489F-AE7D-8E973F68C7A1}" destId="{7E6F5B63-8E5A-457C-BCA8-27CA6F7CFC8D}" srcOrd="1" destOrd="0" presId="urn:microsoft.com/office/officeart/2005/8/layout/orgChart1"/>
    <dgm:cxn modelId="{2125EA7A-3062-4012-870F-28A3DC865CF2}" type="presParOf" srcId="{7E6F5B63-8E5A-457C-BCA8-27CA6F7CFC8D}" destId="{CFBCAAE9-6D20-471F-A5F3-655DAFBEA823}" srcOrd="0" destOrd="0" presId="urn:microsoft.com/office/officeart/2005/8/layout/orgChart1"/>
    <dgm:cxn modelId="{F1B4BB80-BEC3-4B0A-ABF6-9B47971B8CFB}" type="presParOf" srcId="{7E6F5B63-8E5A-457C-BCA8-27CA6F7CFC8D}" destId="{02B53766-08FA-45AA-9702-CB5A14DE4881}" srcOrd="1" destOrd="0" presId="urn:microsoft.com/office/officeart/2005/8/layout/orgChart1"/>
    <dgm:cxn modelId="{78226E1C-A08D-4D54-9B59-883F1282A519}" type="presParOf" srcId="{02B53766-08FA-45AA-9702-CB5A14DE4881}" destId="{4CB30771-C7CF-424E-9B14-CE15D020B7C2}" srcOrd="0" destOrd="0" presId="urn:microsoft.com/office/officeart/2005/8/layout/orgChart1"/>
    <dgm:cxn modelId="{517066A5-11DA-4F09-9B68-85BDE008C935}" type="presParOf" srcId="{4CB30771-C7CF-424E-9B14-CE15D020B7C2}" destId="{62841E68-DA35-4217-A740-26E17BDCF7FB}" srcOrd="0" destOrd="0" presId="urn:microsoft.com/office/officeart/2005/8/layout/orgChart1"/>
    <dgm:cxn modelId="{5599930E-2BCC-4E73-940E-45EE7BBAE326}" type="presParOf" srcId="{4CB30771-C7CF-424E-9B14-CE15D020B7C2}" destId="{7101C9EE-39C7-4273-A613-7C094F62607B}" srcOrd="1" destOrd="0" presId="urn:microsoft.com/office/officeart/2005/8/layout/orgChart1"/>
    <dgm:cxn modelId="{E68FD984-EDDF-4572-A70C-7598F77932AE}" type="presParOf" srcId="{02B53766-08FA-45AA-9702-CB5A14DE4881}" destId="{EAD337D5-7D32-4B20-9D18-AE4F00FF05F6}" srcOrd="1" destOrd="0" presId="urn:microsoft.com/office/officeart/2005/8/layout/orgChart1"/>
    <dgm:cxn modelId="{AA012951-B8FD-4769-8CF2-92E47BC814D4}" type="presParOf" srcId="{EAD337D5-7D32-4B20-9D18-AE4F00FF05F6}" destId="{9697A3C5-A464-4E4B-BC80-CACE79BA8E30}" srcOrd="0" destOrd="0" presId="urn:microsoft.com/office/officeart/2005/8/layout/orgChart1"/>
    <dgm:cxn modelId="{7A96E8C5-B1AF-4BC6-991C-E7DC02793B64}" type="presParOf" srcId="{EAD337D5-7D32-4B20-9D18-AE4F00FF05F6}" destId="{1CDEB911-B4C8-45F2-9A4B-8712718B4863}" srcOrd="1" destOrd="0" presId="urn:microsoft.com/office/officeart/2005/8/layout/orgChart1"/>
    <dgm:cxn modelId="{68CBB90C-6C71-43EB-8740-49F008906FA6}" type="presParOf" srcId="{1CDEB911-B4C8-45F2-9A4B-8712718B4863}" destId="{20720392-F9CD-4AAA-A907-11C07A0A5372}" srcOrd="0" destOrd="0" presId="urn:microsoft.com/office/officeart/2005/8/layout/orgChart1"/>
    <dgm:cxn modelId="{660E2BFE-80D7-4CE5-9847-21DDE9909AC7}" type="presParOf" srcId="{20720392-F9CD-4AAA-A907-11C07A0A5372}" destId="{5334FA97-63C6-4AD2-AC23-C7DCFA1EADEB}" srcOrd="0" destOrd="0" presId="urn:microsoft.com/office/officeart/2005/8/layout/orgChart1"/>
    <dgm:cxn modelId="{89398C7D-841B-4940-BE14-6E4A452852CF}" type="presParOf" srcId="{20720392-F9CD-4AAA-A907-11C07A0A5372}" destId="{03495205-3D3C-4344-83D1-02C8D7DAC99A}" srcOrd="1" destOrd="0" presId="urn:microsoft.com/office/officeart/2005/8/layout/orgChart1"/>
    <dgm:cxn modelId="{9B7E4CF1-51D8-40D9-9D74-9EBC4EB528C9}" type="presParOf" srcId="{1CDEB911-B4C8-45F2-9A4B-8712718B4863}" destId="{35D33850-8604-4A9A-8DE2-49FE60682067}" srcOrd="1" destOrd="0" presId="urn:microsoft.com/office/officeart/2005/8/layout/orgChart1"/>
    <dgm:cxn modelId="{A1BB8571-13A7-4C64-B7E6-AD23295FF854}" type="presParOf" srcId="{35D33850-8604-4A9A-8DE2-49FE60682067}" destId="{F9AB51CB-E38C-4D32-9A4C-5D38B8AA3867}" srcOrd="0" destOrd="0" presId="urn:microsoft.com/office/officeart/2005/8/layout/orgChart1"/>
    <dgm:cxn modelId="{5814FD2F-CF02-4EA5-B63B-7DA25C623C39}" type="presParOf" srcId="{35D33850-8604-4A9A-8DE2-49FE60682067}" destId="{65BC01EA-7618-49A0-9A5F-42575057B08F}" srcOrd="1" destOrd="0" presId="urn:microsoft.com/office/officeart/2005/8/layout/orgChart1"/>
    <dgm:cxn modelId="{032291FF-DB70-414B-A6E2-9F014B91FB15}" type="presParOf" srcId="{65BC01EA-7618-49A0-9A5F-42575057B08F}" destId="{34B8C84E-D64E-4913-8FB7-48CFD0254FE3}" srcOrd="0" destOrd="0" presId="urn:microsoft.com/office/officeart/2005/8/layout/orgChart1"/>
    <dgm:cxn modelId="{E28A0B4A-B68C-430D-AF7C-DE9B14C96B5D}" type="presParOf" srcId="{34B8C84E-D64E-4913-8FB7-48CFD0254FE3}" destId="{8012B28E-91FE-44A4-B599-C4DA0DCB61D6}" srcOrd="0" destOrd="0" presId="urn:microsoft.com/office/officeart/2005/8/layout/orgChart1"/>
    <dgm:cxn modelId="{15EDBBE7-1399-40DE-B241-16DBF1E82563}" type="presParOf" srcId="{34B8C84E-D64E-4913-8FB7-48CFD0254FE3}" destId="{C887F3DF-BFC4-48DA-B75A-DC9C2AF72102}" srcOrd="1" destOrd="0" presId="urn:microsoft.com/office/officeart/2005/8/layout/orgChart1"/>
    <dgm:cxn modelId="{384C9C44-AA10-49E5-BE7E-EFAC65FE2C6D}" type="presParOf" srcId="{65BC01EA-7618-49A0-9A5F-42575057B08F}" destId="{F7EBD8AB-525E-4E21-9E05-47D3DCE61F59}" srcOrd="1" destOrd="0" presId="urn:microsoft.com/office/officeart/2005/8/layout/orgChart1"/>
    <dgm:cxn modelId="{213974A6-AFEA-4D61-B1DD-4BDC965FA01E}" type="presParOf" srcId="{F7EBD8AB-525E-4E21-9E05-47D3DCE61F59}" destId="{68BCE490-B12C-4727-A809-DD90E53B33A4}" srcOrd="0" destOrd="0" presId="urn:microsoft.com/office/officeart/2005/8/layout/orgChart1"/>
    <dgm:cxn modelId="{CCDEABCD-D525-4AF7-9E2F-4E67C6F90A9D}" type="presParOf" srcId="{F7EBD8AB-525E-4E21-9E05-47D3DCE61F59}" destId="{EA2889AA-0420-4992-9D96-4FB7B51AECBE}" srcOrd="1" destOrd="0" presId="urn:microsoft.com/office/officeart/2005/8/layout/orgChart1"/>
    <dgm:cxn modelId="{E1608EED-5851-43EC-A30F-1F5E8D66C49F}" type="presParOf" srcId="{EA2889AA-0420-4992-9D96-4FB7B51AECBE}" destId="{8EC251C2-2938-40F8-954E-4097BC813883}" srcOrd="0" destOrd="0" presId="urn:microsoft.com/office/officeart/2005/8/layout/orgChart1"/>
    <dgm:cxn modelId="{DEDBC2EA-D773-4026-8EF5-9444135FC73F}" type="presParOf" srcId="{8EC251C2-2938-40F8-954E-4097BC813883}" destId="{F148C370-9C72-4256-98A3-C23E29350AD5}" srcOrd="0" destOrd="0" presId="urn:microsoft.com/office/officeart/2005/8/layout/orgChart1"/>
    <dgm:cxn modelId="{A718D211-9F8E-4341-A1EC-7C26A0ABA543}" type="presParOf" srcId="{8EC251C2-2938-40F8-954E-4097BC813883}" destId="{CA998345-D951-4318-821E-79FD04CE137A}" srcOrd="1" destOrd="0" presId="urn:microsoft.com/office/officeart/2005/8/layout/orgChart1"/>
    <dgm:cxn modelId="{5DB78130-57F1-45F6-B147-595138A8F929}" type="presParOf" srcId="{EA2889AA-0420-4992-9D96-4FB7B51AECBE}" destId="{87A5AA64-BBBF-4E75-B565-61547E0B84FA}" srcOrd="1" destOrd="0" presId="urn:microsoft.com/office/officeart/2005/8/layout/orgChart1"/>
    <dgm:cxn modelId="{72C0611B-5AB7-4AA7-8AB5-47B63A46C916}" type="presParOf" srcId="{EA2889AA-0420-4992-9D96-4FB7B51AECBE}" destId="{AC3FF549-1324-47D2-ABAC-E4386A1357C3}" srcOrd="2" destOrd="0" presId="urn:microsoft.com/office/officeart/2005/8/layout/orgChart1"/>
    <dgm:cxn modelId="{7E081388-E717-4C8E-827F-D33E22262AF7}" type="presParOf" srcId="{65BC01EA-7618-49A0-9A5F-42575057B08F}" destId="{B91B924F-034C-45E2-82C6-128CC077C595}" srcOrd="2" destOrd="0" presId="urn:microsoft.com/office/officeart/2005/8/layout/orgChart1"/>
    <dgm:cxn modelId="{B68AA87D-81B0-4A63-B0F3-5F9AC0676819}" type="presParOf" srcId="{35D33850-8604-4A9A-8DE2-49FE60682067}" destId="{88870AA9-A4B3-49AF-AF8A-ECA666655901}" srcOrd="2" destOrd="0" presId="urn:microsoft.com/office/officeart/2005/8/layout/orgChart1"/>
    <dgm:cxn modelId="{FE8C945B-057F-4AEC-9439-87ACBE8661DE}" type="presParOf" srcId="{35D33850-8604-4A9A-8DE2-49FE60682067}" destId="{FDD7675B-4454-472F-98F4-3F8F73DAD920}" srcOrd="3" destOrd="0" presId="urn:microsoft.com/office/officeart/2005/8/layout/orgChart1"/>
    <dgm:cxn modelId="{FBC01C9D-AB86-4101-B334-AB04D9ECDE8C}" type="presParOf" srcId="{FDD7675B-4454-472F-98F4-3F8F73DAD920}" destId="{4B9B1915-61BC-4C16-A90A-D93C407CCE25}" srcOrd="0" destOrd="0" presId="urn:microsoft.com/office/officeart/2005/8/layout/orgChart1"/>
    <dgm:cxn modelId="{D60DD848-E301-4CEA-AAB5-CC7D8DD4C9DC}" type="presParOf" srcId="{4B9B1915-61BC-4C16-A90A-D93C407CCE25}" destId="{C180E4A6-B513-4CA0-9BDA-61230C1AE6C3}" srcOrd="0" destOrd="0" presId="urn:microsoft.com/office/officeart/2005/8/layout/orgChart1"/>
    <dgm:cxn modelId="{9BF874A4-BE90-40B2-B8A1-5E33E6D96CDE}" type="presParOf" srcId="{4B9B1915-61BC-4C16-A90A-D93C407CCE25}" destId="{FBB4EE70-7C1E-4D9E-ABB6-9F4EB32465EB}" srcOrd="1" destOrd="0" presId="urn:microsoft.com/office/officeart/2005/8/layout/orgChart1"/>
    <dgm:cxn modelId="{A89CB26F-44E1-4351-9FF3-E608D58ED0A8}" type="presParOf" srcId="{FDD7675B-4454-472F-98F4-3F8F73DAD920}" destId="{946D79C7-2674-4505-9978-FC6FC5C15D54}" srcOrd="1" destOrd="0" presId="urn:microsoft.com/office/officeart/2005/8/layout/orgChart1"/>
    <dgm:cxn modelId="{45C38B4D-D44D-44AE-A3A6-813C4E647717}" type="presParOf" srcId="{946D79C7-2674-4505-9978-FC6FC5C15D54}" destId="{EBA15D23-652F-40CC-973E-B58314AFBAB1}" srcOrd="0" destOrd="0" presId="urn:microsoft.com/office/officeart/2005/8/layout/orgChart1"/>
    <dgm:cxn modelId="{41D1A304-9BAF-47EE-8222-C046A26037E9}" type="presParOf" srcId="{946D79C7-2674-4505-9978-FC6FC5C15D54}" destId="{EB518E70-4601-43B1-A632-962B0C9BF42E}" srcOrd="1" destOrd="0" presId="urn:microsoft.com/office/officeart/2005/8/layout/orgChart1"/>
    <dgm:cxn modelId="{45A9ED0B-9AE2-4823-8886-15AA2E452D10}" type="presParOf" srcId="{EB518E70-4601-43B1-A632-962B0C9BF42E}" destId="{0FB72E28-96D8-4ABD-908F-79D22EC18426}" srcOrd="0" destOrd="0" presId="urn:microsoft.com/office/officeart/2005/8/layout/orgChart1"/>
    <dgm:cxn modelId="{1FF94E67-2A81-429E-8C3A-EF511655C0E1}" type="presParOf" srcId="{0FB72E28-96D8-4ABD-908F-79D22EC18426}" destId="{0E42D0A0-A6C8-4FB6-9FAF-8284228557DA}" srcOrd="0" destOrd="0" presId="urn:microsoft.com/office/officeart/2005/8/layout/orgChart1"/>
    <dgm:cxn modelId="{59D4883A-D143-4B74-BF62-260595AB2A47}" type="presParOf" srcId="{0FB72E28-96D8-4ABD-908F-79D22EC18426}" destId="{746AB143-65F3-4B1D-8C9A-821923BFEE9C}" srcOrd="1" destOrd="0" presId="urn:microsoft.com/office/officeart/2005/8/layout/orgChart1"/>
    <dgm:cxn modelId="{1E6A5F8C-340E-47E2-8B8C-ED443779547E}" type="presParOf" srcId="{EB518E70-4601-43B1-A632-962B0C9BF42E}" destId="{471B0FAE-06E0-448F-9F67-3A9EA94C0438}" srcOrd="1" destOrd="0" presId="urn:microsoft.com/office/officeart/2005/8/layout/orgChart1"/>
    <dgm:cxn modelId="{BF4EB16A-7070-4806-ABBA-85AA1C6270DA}" type="presParOf" srcId="{EB518E70-4601-43B1-A632-962B0C9BF42E}" destId="{9FC8D411-4536-4212-9C0E-4A1FC37186C0}" srcOrd="2" destOrd="0" presId="urn:microsoft.com/office/officeart/2005/8/layout/orgChart1"/>
    <dgm:cxn modelId="{88AC4705-F0B6-4E5C-B0CF-D45298604911}" type="presParOf" srcId="{FDD7675B-4454-472F-98F4-3F8F73DAD920}" destId="{FE3152DA-9244-46FD-90BE-B7CA722941A9}" srcOrd="2" destOrd="0" presId="urn:microsoft.com/office/officeart/2005/8/layout/orgChart1"/>
    <dgm:cxn modelId="{23106FB0-41D9-4400-92D4-7C0C687F56D5}" type="presParOf" srcId="{35D33850-8604-4A9A-8DE2-49FE60682067}" destId="{048EFF9F-4C4C-475D-97E6-8F1B2F6AA7F0}" srcOrd="4" destOrd="0" presId="urn:microsoft.com/office/officeart/2005/8/layout/orgChart1"/>
    <dgm:cxn modelId="{62329598-508B-4E4D-924F-E67A31323F52}" type="presParOf" srcId="{35D33850-8604-4A9A-8DE2-49FE60682067}" destId="{B727482D-131D-41A5-9E56-EFFB18F13F73}" srcOrd="5" destOrd="0" presId="urn:microsoft.com/office/officeart/2005/8/layout/orgChart1"/>
    <dgm:cxn modelId="{0DC941C1-6FD5-4FDE-BEDD-8EDBAE0C02FF}" type="presParOf" srcId="{B727482D-131D-41A5-9E56-EFFB18F13F73}" destId="{C6D1155A-494E-436F-B601-A93F8045266D}" srcOrd="0" destOrd="0" presId="urn:microsoft.com/office/officeart/2005/8/layout/orgChart1"/>
    <dgm:cxn modelId="{0894612C-749E-46A6-902D-2D8D8E052F57}" type="presParOf" srcId="{C6D1155A-494E-436F-B601-A93F8045266D}" destId="{1C6D94E4-5874-47A4-9EAD-D155E29465BB}" srcOrd="0" destOrd="0" presId="urn:microsoft.com/office/officeart/2005/8/layout/orgChart1"/>
    <dgm:cxn modelId="{4B80B4D9-67AD-4008-9EEC-F2C259F1E4A5}" type="presParOf" srcId="{C6D1155A-494E-436F-B601-A93F8045266D}" destId="{8443592A-40A6-4238-A1ED-3BF78646F5BF}" srcOrd="1" destOrd="0" presId="urn:microsoft.com/office/officeart/2005/8/layout/orgChart1"/>
    <dgm:cxn modelId="{DA4BDDF8-47D4-4E37-9BBB-91EBFB1533F9}" type="presParOf" srcId="{B727482D-131D-41A5-9E56-EFFB18F13F73}" destId="{176D4D73-DD2A-49B4-8813-995F92C94840}" srcOrd="1" destOrd="0" presId="urn:microsoft.com/office/officeart/2005/8/layout/orgChart1"/>
    <dgm:cxn modelId="{55A61BCD-25F8-447E-87E0-178491ABFAA6}" type="presParOf" srcId="{176D4D73-DD2A-49B4-8813-995F92C94840}" destId="{CE3BDD3E-6F4A-4EEA-9953-93E56901FD06}" srcOrd="0" destOrd="0" presId="urn:microsoft.com/office/officeart/2005/8/layout/orgChart1"/>
    <dgm:cxn modelId="{C69E1528-86DA-47BD-9E37-89306D7CAA45}" type="presParOf" srcId="{176D4D73-DD2A-49B4-8813-995F92C94840}" destId="{4D1D1481-7CFD-47CF-AF05-F789452FF2C9}" srcOrd="1" destOrd="0" presId="urn:microsoft.com/office/officeart/2005/8/layout/orgChart1"/>
    <dgm:cxn modelId="{608BAAF4-31C9-41B4-BB30-78043B7D5BF6}" type="presParOf" srcId="{4D1D1481-7CFD-47CF-AF05-F789452FF2C9}" destId="{C9568010-838E-41EC-B4D3-133B23689042}" srcOrd="0" destOrd="0" presId="urn:microsoft.com/office/officeart/2005/8/layout/orgChart1"/>
    <dgm:cxn modelId="{97DF61F9-EB9A-41DA-B8EC-E1F69EEDC7A8}" type="presParOf" srcId="{C9568010-838E-41EC-B4D3-133B23689042}" destId="{E1C7BB36-CD77-4B58-B387-D10ACEFD40A2}" srcOrd="0" destOrd="0" presId="urn:microsoft.com/office/officeart/2005/8/layout/orgChart1"/>
    <dgm:cxn modelId="{27C920AA-8BDE-4DC3-867F-6B15D5A8E1CC}" type="presParOf" srcId="{C9568010-838E-41EC-B4D3-133B23689042}" destId="{C09129C9-8857-40D5-AFA2-761C4D73BB47}" srcOrd="1" destOrd="0" presId="urn:microsoft.com/office/officeart/2005/8/layout/orgChart1"/>
    <dgm:cxn modelId="{C562F8C7-2A00-46E0-AAF4-D502AA265936}" type="presParOf" srcId="{4D1D1481-7CFD-47CF-AF05-F789452FF2C9}" destId="{01847400-B23B-4F1C-80C1-837CD4C60D9F}" srcOrd="1" destOrd="0" presId="urn:microsoft.com/office/officeart/2005/8/layout/orgChart1"/>
    <dgm:cxn modelId="{5F4E3E2D-B5D1-4CC0-A047-942A249CBB10}" type="presParOf" srcId="{4D1D1481-7CFD-47CF-AF05-F789452FF2C9}" destId="{2B5B90EB-CFEC-476F-A56C-260FF66B3852}" srcOrd="2" destOrd="0" presId="urn:microsoft.com/office/officeart/2005/8/layout/orgChart1"/>
    <dgm:cxn modelId="{12B8EA11-ECEA-4E7F-A8A6-2F2B03182882}" type="presParOf" srcId="{B727482D-131D-41A5-9E56-EFFB18F13F73}" destId="{AB1F3565-0D7F-4895-A1EA-14DB05839C78}" srcOrd="2" destOrd="0" presId="urn:microsoft.com/office/officeart/2005/8/layout/orgChart1"/>
    <dgm:cxn modelId="{632DE8F1-6ECF-4B0F-A818-5797CC973F21}" type="presParOf" srcId="{1CDEB911-B4C8-45F2-9A4B-8712718B4863}" destId="{8EDD48B5-6E0C-4D8D-B8D8-7634F6294F12}" srcOrd="2" destOrd="0" presId="urn:microsoft.com/office/officeart/2005/8/layout/orgChart1"/>
    <dgm:cxn modelId="{C4E41B40-52D3-4D3B-BB6B-B1A979D7710B}" type="presParOf" srcId="{02B53766-08FA-45AA-9702-CB5A14DE4881}" destId="{B345E49A-53D6-4FD3-87DF-6972D18DF73C}" srcOrd="2" destOrd="0" presId="urn:microsoft.com/office/officeart/2005/8/layout/orgChart1"/>
    <dgm:cxn modelId="{D6E63ABA-4782-46A3-9FFB-CD1A82118D3E}" type="presParOf" srcId="{B345E49A-53D6-4FD3-87DF-6972D18DF73C}" destId="{DA26BDFD-482C-4426-91A1-E93B314CE907}" srcOrd="0" destOrd="0" presId="urn:microsoft.com/office/officeart/2005/8/layout/orgChart1"/>
    <dgm:cxn modelId="{0A06CB5D-88DF-4FF6-9AB1-EBAFDE410CA8}" type="presParOf" srcId="{B345E49A-53D6-4FD3-87DF-6972D18DF73C}" destId="{60C3CAB6-1F4A-4C63-9353-24185EBABFEE}" srcOrd="1" destOrd="0" presId="urn:microsoft.com/office/officeart/2005/8/layout/orgChart1"/>
    <dgm:cxn modelId="{A33D3C05-5B29-4186-8CE9-8A43BEDB0091}" type="presParOf" srcId="{60C3CAB6-1F4A-4C63-9353-24185EBABFEE}" destId="{51943D1E-C13C-43CD-A4E9-6C7DE4E0EA21}" srcOrd="0" destOrd="0" presId="urn:microsoft.com/office/officeart/2005/8/layout/orgChart1"/>
    <dgm:cxn modelId="{018A899C-620C-47C2-9F85-DFF74B1902C3}" type="presParOf" srcId="{51943D1E-C13C-43CD-A4E9-6C7DE4E0EA21}" destId="{C82EABE7-5B87-4A78-B772-5A502160EE5F}" srcOrd="0" destOrd="0" presId="urn:microsoft.com/office/officeart/2005/8/layout/orgChart1"/>
    <dgm:cxn modelId="{7C51EDCD-31CF-48F0-88AF-8EAC38CCEAAA}" type="presParOf" srcId="{51943D1E-C13C-43CD-A4E9-6C7DE4E0EA21}" destId="{24C1600A-7812-4F50-9D6C-AB3CD1C40DA2}" srcOrd="1" destOrd="0" presId="urn:microsoft.com/office/officeart/2005/8/layout/orgChart1"/>
    <dgm:cxn modelId="{F62D17D4-B076-4099-AA98-8E7951880D39}" type="presParOf" srcId="{60C3CAB6-1F4A-4C63-9353-24185EBABFEE}" destId="{63721519-3A60-497A-9DE7-3BEE9BF2B201}" srcOrd="1" destOrd="0" presId="urn:microsoft.com/office/officeart/2005/8/layout/orgChart1"/>
    <dgm:cxn modelId="{0B257CE1-078E-49FD-B83E-3D532BF4D0A7}" type="presParOf" srcId="{60C3CAB6-1F4A-4C63-9353-24185EBABFEE}" destId="{026EB986-C146-4FA0-9B5E-143C9614B992}" srcOrd="2" destOrd="0" presId="urn:microsoft.com/office/officeart/2005/8/layout/orgChart1"/>
    <dgm:cxn modelId="{F5B58B07-8DEC-44EF-A8BD-FCC94554C8C9}" type="presParOf" srcId="{D8E36137-432F-489F-AE7D-8E973F68C7A1}" destId="{2E11705A-F062-43B0-8EE9-93CD2F98964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9E6A5C-7120-4B59-A114-E5FB9603814E}" type="doc">
      <dgm:prSet loTypeId="urn:microsoft.com/office/officeart/2005/8/layout/orgChart1" loCatId="hierarchy" qsTypeId="urn:microsoft.com/office/officeart/2005/8/quickstyle/simple2" qsCatId="simple" csTypeId="urn:microsoft.com/office/officeart/2005/8/colors/accent5_1" csCatId="accent5" phldr="1"/>
      <dgm:spPr/>
      <dgm:t>
        <a:bodyPr/>
        <a:lstStyle/>
        <a:p>
          <a:endParaRPr lang="en-US"/>
        </a:p>
      </dgm:t>
    </dgm:pt>
    <dgm:pt modelId="{D6195B66-AF52-4277-8DC2-A2632A5310FF}">
      <dgm:prSet phldrT="[Text]"/>
      <dgm:spPr/>
      <dgm:t>
        <a:bodyPr/>
        <a:lstStyle/>
        <a:p>
          <a:r>
            <a:rPr lang="en-US" dirty="0"/>
            <a:t>VP Institutional Effectiveness</a:t>
          </a:r>
        </a:p>
      </dgm:t>
    </dgm:pt>
    <dgm:pt modelId="{B5051274-88F9-4E31-8731-1C598FF1F713}" type="sibTrans" cxnId="{E0089420-E666-4F1B-9594-8F1F6ACB1BD2}">
      <dgm:prSet/>
      <dgm:spPr/>
      <dgm:t>
        <a:bodyPr/>
        <a:lstStyle/>
        <a:p>
          <a:endParaRPr lang="en-US"/>
        </a:p>
      </dgm:t>
    </dgm:pt>
    <dgm:pt modelId="{919D5C46-F808-4AC1-8500-6C6F38000DA3}" type="parTrans" cxnId="{E0089420-E666-4F1B-9594-8F1F6ACB1BD2}">
      <dgm:prSet/>
      <dgm:spPr/>
      <dgm:t>
        <a:bodyPr/>
        <a:lstStyle/>
        <a:p>
          <a:endParaRPr lang="en-US"/>
        </a:p>
      </dgm:t>
    </dgm:pt>
    <dgm:pt modelId="{2189C938-37C2-4329-8056-4ECA36AE89AE}">
      <dgm:prSet phldrT="[Text]"/>
      <dgm:spPr/>
      <dgm:t>
        <a:bodyPr/>
        <a:lstStyle/>
        <a:p>
          <a:r>
            <a:rPr lang="en-US" dirty="0"/>
            <a:t>President</a:t>
          </a:r>
        </a:p>
      </dgm:t>
    </dgm:pt>
    <dgm:pt modelId="{BA3EAA10-2AE6-4A1C-A1CF-EE21D1DEEAB9}" type="parTrans" cxnId="{8DFB8ABA-AAAE-445F-BF08-76F1D8F01847}">
      <dgm:prSet/>
      <dgm:spPr/>
      <dgm:t>
        <a:bodyPr/>
        <a:lstStyle/>
        <a:p>
          <a:endParaRPr lang="en-US"/>
        </a:p>
      </dgm:t>
    </dgm:pt>
    <dgm:pt modelId="{CC78391F-9063-400E-B866-9D0F569AA450}" type="sibTrans" cxnId="{8DFB8ABA-AAAE-445F-BF08-76F1D8F01847}">
      <dgm:prSet/>
      <dgm:spPr/>
      <dgm:t>
        <a:bodyPr/>
        <a:lstStyle/>
        <a:p>
          <a:endParaRPr lang="en-US"/>
        </a:p>
      </dgm:t>
    </dgm:pt>
    <dgm:pt modelId="{5C252384-28B3-4583-A128-C6AFBCDF2C15}">
      <dgm:prSet phldrT="[Text]"/>
      <dgm:spPr/>
      <dgm:t>
        <a:bodyPr/>
        <a:lstStyle/>
        <a:p>
          <a:r>
            <a:rPr lang="en-US" dirty="0"/>
            <a:t>VP Instruction</a:t>
          </a:r>
        </a:p>
      </dgm:t>
    </dgm:pt>
    <dgm:pt modelId="{BA0BD534-1843-48A5-B31B-2231F0F373B4}" type="parTrans" cxnId="{9E4BB779-34C9-4269-9098-B040E3040069}">
      <dgm:prSet/>
      <dgm:spPr/>
      <dgm:t>
        <a:bodyPr/>
        <a:lstStyle/>
        <a:p>
          <a:endParaRPr lang="en-US"/>
        </a:p>
      </dgm:t>
    </dgm:pt>
    <dgm:pt modelId="{5AD62AC6-002D-454C-AC48-E7E9E7FD02CD}" type="sibTrans" cxnId="{9E4BB779-34C9-4269-9098-B040E3040069}">
      <dgm:prSet/>
      <dgm:spPr/>
      <dgm:t>
        <a:bodyPr/>
        <a:lstStyle/>
        <a:p>
          <a:endParaRPr lang="en-US"/>
        </a:p>
      </dgm:t>
    </dgm:pt>
    <dgm:pt modelId="{15A39C6F-93C3-4BE8-B849-89F38D71D735}">
      <dgm:prSet phldrT="[Text]"/>
      <dgm:spPr/>
      <dgm:t>
        <a:bodyPr/>
        <a:lstStyle/>
        <a:p>
          <a:r>
            <a:rPr lang="en-US" dirty="0"/>
            <a:t>Classified Coordinator</a:t>
          </a:r>
        </a:p>
      </dgm:t>
    </dgm:pt>
    <dgm:pt modelId="{8215ADEB-9FC3-4225-B16B-BF61CFDF0574}" type="parTrans" cxnId="{DDD0DDAC-0018-4023-8ADD-A6780A6A052E}">
      <dgm:prSet/>
      <dgm:spPr/>
      <dgm:t>
        <a:bodyPr/>
        <a:lstStyle/>
        <a:p>
          <a:endParaRPr lang="en-US"/>
        </a:p>
      </dgm:t>
    </dgm:pt>
    <dgm:pt modelId="{B5581B5A-3388-49B0-8B52-9CCD7BD81286}" type="sibTrans" cxnId="{DDD0DDAC-0018-4023-8ADD-A6780A6A052E}">
      <dgm:prSet/>
      <dgm:spPr/>
      <dgm:t>
        <a:bodyPr/>
        <a:lstStyle/>
        <a:p>
          <a:endParaRPr lang="en-US"/>
        </a:p>
      </dgm:t>
    </dgm:pt>
    <dgm:pt modelId="{1210A754-FD25-4FC1-AD5D-78B390198C9B}">
      <dgm:prSet phldrT="[Text]"/>
      <dgm:spPr/>
      <dgm:t>
        <a:bodyPr/>
        <a:lstStyle/>
        <a:p>
          <a:r>
            <a:rPr lang="en-US" dirty="0"/>
            <a:t>Management Coordinator</a:t>
          </a:r>
        </a:p>
      </dgm:t>
    </dgm:pt>
    <dgm:pt modelId="{DEE16657-3A3B-466C-B701-BD9F1E71F91C}" type="parTrans" cxnId="{0B96135C-2A06-4672-87D2-28220405B1DA}">
      <dgm:prSet/>
      <dgm:spPr/>
      <dgm:t>
        <a:bodyPr/>
        <a:lstStyle/>
        <a:p>
          <a:endParaRPr lang="en-US"/>
        </a:p>
      </dgm:t>
    </dgm:pt>
    <dgm:pt modelId="{9B9EC08A-83BF-4911-B5C4-24F3E2E710FF}" type="sibTrans" cxnId="{0B96135C-2A06-4672-87D2-28220405B1DA}">
      <dgm:prSet/>
      <dgm:spPr/>
      <dgm:t>
        <a:bodyPr/>
        <a:lstStyle/>
        <a:p>
          <a:endParaRPr lang="en-US"/>
        </a:p>
      </dgm:t>
    </dgm:pt>
    <dgm:pt modelId="{C8C35260-4714-4F4E-9FF6-FC0BB3097B66}">
      <dgm:prSet phldrT="[Text]"/>
      <dgm:spPr/>
      <dgm:t>
        <a:bodyPr/>
        <a:lstStyle/>
        <a:p>
          <a:r>
            <a:rPr lang="en-US" dirty="0"/>
            <a:t>Faculty Coordinator</a:t>
          </a:r>
        </a:p>
      </dgm:t>
    </dgm:pt>
    <dgm:pt modelId="{14B981F5-ADC3-408D-B64D-F71031C45395}" type="parTrans" cxnId="{1A781907-4FAE-415C-8FB7-EEF9822B8680}">
      <dgm:prSet/>
      <dgm:spPr/>
      <dgm:t>
        <a:bodyPr/>
        <a:lstStyle/>
        <a:p>
          <a:endParaRPr lang="en-US"/>
        </a:p>
      </dgm:t>
    </dgm:pt>
    <dgm:pt modelId="{BDC136F8-1027-4302-B6FA-65EEA3C1885F}" type="sibTrans" cxnId="{1A781907-4FAE-415C-8FB7-EEF9822B8680}">
      <dgm:prSet/>
      <dgm:spPr/>
      <dgm:t>
        <a:bodyPr/>
        <a:lstStyle/>
        <a:p>
          <a:endParaRPr lang="en-US"/>
        </a:p>
      </dgm:t>
    </dgm:pt>
    <dgm:pt modelId="{5A779A25-FF0B-4335-88AC-5C72C5254E73}">
      <dgm:prSet phldrT="[Text]"/>
      <dgm:spPr/>
      <dgm:t>
        <a:bodyPr/>
        <a:lstStyle/>
        <a:p>
          <a:r>
            <a:rPr lang="en-US" dirty="0"/>
            <a:t>Classified Task Force</a:t>
          </a:r>
        </a:p>
      </dgm:t>
    </dgm:pt>
    <dgm:pt modelId="{27507329-A8A5-4883-9779-1AD0537753B5}" type="parTrans" cxnId="{8E4B0E01-641F-4C22-B613-26A38853E914}">
      <dgm:prSet/>
      <dgm:spPr/>
      <dgm:t>
        <a:bodyPr/>
        <a:lstStyle/>
        <a:p>
          <a:endParaRPr lang="en-US"/>
        </a:p>
      </dgm:t>
    </dgm:pt>
    <dgm:pt modelId="{3D0CD2E7-BDE7-4D4D-9163-F3AAC5D9F437}" type="sibTrans" cxnId="{8E4B0E01-641F-4C22-B613-26A38853E914}">
      <dgm:prSet/>
      <dgm:spPr/>
      <dgm:t>
        <a:bodyPr/>
        <a:lstStyle/>
        <a:p>
          <a:endParaRPr lang="en-US"/>
        </a:p>
      </dgm:t>
    </dgm:pt>
    <dgm:pt modelId="{7C6C6E44-E808-4993-8E55-3A8858A0102A}">
      <dgm:prSet phldrT="[Text]"/>
      <dgm:spPr/>
      <dgm:t>
        <a:bodyPr/>
        <a:lstStyle/>
        <a:p>
          <a:r>
            <a:rPr lang="en-US" dirty="0"/>
            <a:t>Steering Committee</a:t>
          </a:r>
        </a:p>
      </dgm:t>
    </dgm:pt>
    <dgm:pt modelId="{6F711253-2C2B-4B14-9C6F-C38A1EBFD1BE}" type="parTrans" cxnId="{6A4E510E-2ADE-4534-9945-FA92C174DE96}">
      <dgm:prSet/>
      <dgm:spPr/>
      <dgm:t>
        <a:bodyPr/>
        <a:lstStyle/>
        <a:p>
          <a:endParaRPr lang="en-US"/>
        </a:p>
      </dgm:t>
    </dgm:pt>
    <dgm:pt modelId="{8CD5A92E-530B-43A7-9CB9-933C31332DB3}" type="sibTrans" cxnId="{6A4E510E-2ADE-4534-9945-FA92C174DE96}">
      <dgm:prSet/>
      <dgm:spPr/>
      <dgm:t>
        <a:bodyPr/>
        <a:lstStyle/>
        <a:p>
          <a:endParaRPr lang="en-US"/>
        </a:p>
      </dgm:t>
    </dgm:pt>
    <dgm:pt modelId="{EFF65C7E-2A57-44D4-BCCE-709F0C301F04}">
      <dgm:prSet phldrT="[Text]"/>
      <dgm:spPr/>
      <dgm:t>
        <a:bodyPr/>
        <a:lstStyle/>
        <a:p>
          <a:r>
            <a:rPr lang="en-US" dirty="0"/>
            <a:t>Flex Committee</a:t>
          </a:r>
        </a:p>
      </dgm:t>
    </dgm:pt>
    <dgm:pt modelId="{C478B4C2-620C-45BE-8EEF-BDD9654D484D}" type="parTrans" cxnId="{A5B499EA-9AE6-4050-BBAA-21D69EEF8082}">
      <dgm:prSet/>
      <dgm:spPr/>
      <dgm:t>
        <a:bodyPr/>
        <a:lstStyle/>
        <a:p>
          <a:endParaRPr lang="en-US"/>
        </a:p>
      </dgm:t>
    </dgm:pt>
    <dgm:pt modelId="{721CE5E4-09EE-4E91-94FD-3F403BDD9C20}" type="sibTrans" cxnId="{A5B499EA-9AE6-4050-BBAA-21D69EEF8082}">
      <dgm:prSet/>
      <dgm:spPr/>
      <dgm:t>
        <a:bodyPr/>
        <a:lstStyle/>
        <a:p>
          <a:endParaRPr lang="en-US"/>
        </a:p>
      </dgm:t>
    </dgm:pt>
    <dgm:pt modelId="{C10BC37F-DE32-4010-AB56-0868B864BDAE}" type="pres">
      <dgm:prSet presAssocID="{989E6A5C-7120-4B59-A114-E5FB9603814E}" presName="hierChild1" presStyleCnt="0">
        <dgm:presLayoutVars>
          <dgm:orgChart val="1"/>
          <dgm:chPref val="1"/>
          <dgm:dir/>
          <dgm:animOne val="branch"/>
          <dgm:animLvl val="lvl"/>
          <dgm:resizeHandles/>
        </dgm:presLayoutVars>
      </dgm:prSet>
      <dgm:spPr/>
    </dgm:pt>
    <dgm:pt modelId="{D8E36137-432F-489F-AE7D-8E973F68C7A1}" type="pres">
      <dgm:prSet presAssocID="{2189C938-37C2-4329-8056-4ECA36AE89AE}" presName="hierRoot1" presStyleCnt="0">
        <dgm:presLayoutVars>
          <dgm:hierBranch val="init"/>
        </dgm:presLayoutVars>
      </dgm:prSet>
      <dgm:spPr/>
    </dgm:pt>
    <dgm:pt modelId="{0157C437-BB8D-4D53-9754-B531F3C8B25B}" type="pres">
      <dgm:prSet presAssocID="{2189C938-37C2-4329-8056-4ECA36AE89AE}" presName="rootComposite1" presStyleCnt="0"/>
      <dgm:spPr/>
    </dgm:pt>
    <dgm:pt modelId="{53C2FCBF-30B2-444E-8F9D-791A13310A7B}" type="pres">
      <dgm:prSet presAssocID="{2189C938-37C2-4329-8056-4ECA36AE89AE}" presName="rootText1" presStyleLbl="node0" presStyleIdx="0" presStyleCnt="4" custScaleX="135731">
        <dgm:presLayoutVars>
          <dgm:chPref val="3"/>
        </dgm:presLayoutVars>
      </dgm:prSet>
      <dgm:spPr/>
    </dgm:pt>
    <dgm:pt modelId="{1928C9D0-6917-4049-B0B4-9AF8AC3745D6}" type="pres">
      <dgm:prSet presAssocID="{2189C938-37C2-4329-8056-4ECA36AE89AE}" presName="rootConnector1" presStyleLbl="node1" presStyleIdx="0" presStyleCnt="0"/>
      <dgm:spPr/>
    </dgm:pt>
    <dgm:pt modelId="{7E6F5B63-8E5A-457C-BCA8-27CA6F7CFC8D}" type="pres">
      <dgm:prSet presAssocID="{2189C938-37C2-4329-8056-4ECA36AE89AE}" presName="hierChild2" presStyleCnt="0"/>
      <dgm:spPr/>
    </dgm:pt>
    <dgm:pt modelId="{CFBCAAE9-6D20-471F-A5F3-655DAFBEA823}" type="pres">
      <dgm:prSet presAssocID="{919D5C46-F808-4AC1-8500-6C6F38000DA3}" presName="Name37" presStyleLbl="parChTrans1D2" presStyleIdx="0" presStyleCnt="2"/>
      <dgm:spPr/>
    </dgm:pt>
    <dgm:pt modelId="{02B53766-08FA-45AA-9702-CB5A14DE4881}" type="pres">
      <dgm:prSet presAssocID="{D6195B66-AF52-4277-8DC2-A2632A5310FF}" presName="hierRoot2" presStyleCnt="0">
        <dgm:presLayoutVars>
          <dgm:hierBranch val="init"/>
        </dgm:presLayoutVars>
      </dgm:prSet>
      <dgm:spPr/>
    </dgm:pt>
    <dgm:pt modelId="{4CB30771-C7CF-424E-9B14-CE15D020B7C2}" type="pres">
      <dgm:prSet presAssocID="{D6195B66-AF52-4277-8DC2-A2632A5310FF}" presName="rootComposite" presStyleCnt="0"/>
      <dgm:spPr/>
    </dgm:pt>
    <dgm:pt modelId="{62841E68-DA35-4217-A740-26E17BDCF7FB}" type="pres">
      <dgm:prSet presAssocID="{D6195B66-AF52-4277-8DC2-A2632A5310FF}" presName="rootText" presStyleLbl="node2" presStyleIdx="0" presStyleCnt="2" custScaleX="135731">
        <dgm:presLayoutVars>
          <dgm:chPref val="3"/>
        </dgm:presLayoutVars>
      </dgm:prSet>
      <dgm:spPr/>
    </dgm:pt>
    <dgm:pt modelId="{7101C9EE-39C7-4273-A613-7C094F62607B}" type="pres">
      <dgm:prSet presAssocID="{D6195B66-AF52-4277-8DC2-A2632A5310FF}" presName="rootConnector" presStyleLbl="node2" presStyleIdx="0" presStyleCnt="2"/>
      <dgm:spPr/>
    </dgm:pt>
    <dgm:pt modelId="{EAD337D5-7D32-4B20-9D18-AE4F00FF05F6}" type="pres">
      <dgm:prSet presAssocID="{D6195B66-AF52-4277-8DC2-A2632A5310FF}" presName="hierChild4" presStyleCnt="0"/>
      <dgm:spPr/>
    </dgm:pt>
    <dgm:pt modelId="{1983B739-960A-46B8-8C42-64383155050D}" type="pres">
      <dgm:prSet presAssocID="{8215ADEB-9FC3-4225-B16B-BF61CFDF0574}" presName="Name37" presStyleLbl="parChTrans1D3" presStyleIdx="0" presStyleCnt="3"/>
      <dgm:spPr/>
    </dgm:pt>
    <dgm:pt modelId="{6B9FBF7D-C4E1-42C8-9986-56715CBA91F8}" type="pres">
      <dgm:prSet presAssocID="{15A39C6F-93C3-4BE8-B849-89F38D71D735}" presName="hierRoot2" presStyleCnt="0">
        <dgm:presLayoutVars>
          <dgm:hierBranch val="init"/>
        </dgm:presLayoutVars>
      </dgm:prSet>
      <dgm:spPr/>
    </dgm:pt>
    <dgm:pt modelId="{F2E0F568-D1EA-48DC-8595-31EB851F39C2}" type="pres">
      <dgm:prSet presAssocID="{15A39C6F-93C3-4BE8-B849-89F38D71D735}" presName="rootComposite" presStyleCnt="0"/>
      <dgm:spPr/>
    </dgm:pt>
    <dgm:pt modelId="{88D6D6F1-FEE8-4A6F-B275-43A0E3D558CD}" type="pres">
      <dgm:prSet presAssocID="{15A39C6F-93C3-4BE8-B849-89F38D71D735}" presName="rootText" presStyleLbl="node3" presStyleIdx="0" presStyleCnt="3">
        <dgm:presLayoutVars>
          <dgm:chPref val="3"/>
        </dgm:presLayoutVars>
      </dgm:prSet>
      <dgm:spPr/>
    </dgm:pt>
    <dgm:pt modelId="{7B512209-A1F5-450B-99C4-0D6B1CEC1884}" type="pres">
      <dgm:prSet presAssocID="{15A39C6F-93C3-4BE8-B849-89F38D71D735}" presName="rootConnector" presStyleLbl="node3" presStyleIdx="0" presStyleCnt="3"/>
      <dgm:spPr/>
    </dgm:pt>
    <dgm:pt modelId="{83240B60-8E52-498D-B744-A9C8C31C9907}" type="pres">
      <dgm:prSet presAssocID="{15A39C6F-93C3-4BE8-B849-89F38D71D735}" presName="hierChild4" presStyleCnt="0"/>
      <dgm:spPr/>
    </dgm:pt>
    <dgm:pt modelId="{75859C20-23D8-434B-B8EC-A1F015DA4569}" type="pres">
      <dgm:prSet presAssocID="{15A39C6F-93C3-4BE8-B849-89F38D71D735}" presName="hierChild5" presStyleCnt="0"/>
      <dgm:spPr/>
    </dgm:pt>
    <dgm:pt modelId="{2A77BE7E-47A6-4F76-9D19-3DAC62E1461A}" type="pres">
      <dgm:prSet presAssocID="{DEE16657-3A3B-466C-B701-BD9F1E71F91C}" presName="Name37" presStyleLbl="parChTrans1D3" presStyleIdx="1" presStyleCnt="3"/>
      <dgm:spPr/>
    </dgm:pt>
    <dgm:pt modelId="{FD88BBB3-FDF8-431C-8B8A-3EA5BE6CFDC7}" type="pres">
      <dgm:prSet presAssocID="{1210A754-FD25-4FC1-AD5D-78B390198C9B}" presName="hierRoot2" presStyleCnt="0">
        <dgm:presLayoutVars>
          <dgm:hierBranch val="init"/>
        </dgm:presLayoutVars>
      </dgm:prSet>
      <dgm:spPr/>
    </dgm:pt>
    <dgm:pt modelId="{976A8A6A-483A-4F46-A066-C4864152E926}" type="pres">
      <dgm:prSet presAssocID="{1210A754-FD25-4FC1-AD5D-78B390198C9B}" presName="rootComposite" presStyleCnt="0"/>
      <dgm:spPr/>
    </dgm:pt>
    <dgm:pt modelId="{F53C4299-45B9-48F8-ABE0-99D98B07CF60}" type="pres">
      <dgm:prSet presAssocID="{1210A754-FD25-4FC1-AD5D-78B390198C9B}" presName="rootText" presStyleLbl="node3" presStyleIdx="1" presStyleCnt="3">
        <dgm:presLayoutVars>
          <dgm:chPref val="3"/>
        </dgm:presLayoutVars>
      </dgm:prSet>
      <dgm:spPr/>
    </dgm:pt>
    <dgm:pt modelId="{49C7F9AE-A796-451C-A3E6-842E44A79945}" type="pres">
      <dgm:prSet presAssocID="{1210A754-FD25-4FC1-AD5D-78B390198C9B}" presName="rootConnector" presStyleLbl="node3" presStyleIdx="1" presStyleCnt="3"/>
      <dgm:spPr/>
    </dgm:pt>
    <dgm:pt modelId="{033672E2-3950-407E-87A6-AF0EFCE6CC1E}" type="pres">
      <dgm:prSet presAssocID="{1210A754-FD25-4FC1-AD5D-78B390198C9B}" presName="hierChild4" presStyleCnt="0"/>
      <dgm:spPr/>
    </dgm:pt>
    <dgm:pt modelId="{937CE7E8-9E71-457C-8252-D2C5D63A3A62}" type="pres">
      <dgm:prSet presAssocID="{1210A754-FD25-4FC1-AD5D-78B390198C9B}" presName="hierChild5" presStyleCnt="0"/>
      <dgm:spPr/>
    </dgm:pt>
    <dgm:pt modelId="{B345E49A-53D6-4FD3-87DF-6972D18DF73C}" type="pres">
      <dgm:prSet presAssocID="{D6195B66-AF52-4277-8DC2-A2632A5310FF}" presName="hierChild5" presStyleCnt="0"/>
      <dgm:spPr/>
    </dgm:pt>
    <dgm:pt modelId="{83D4EC54-A60B-47B1-BEE2-CD96EC2E4D44}" type="pres">
      <dgm:prSet presAssocID="{BA0BD534-1843-48A5-B31B-2231F0F373B4}" presName="Name37" presStyleLbl="parChTrans1D2" presStyleIdx="1" presStyleCnt="2"/>
      <dgm:spPr/>
    </dgm:pt>
    <dgm:pt modelId="{553C43FB-220F-4968-BAC7-550981DC47D7}" type="pres">
      <dgm:prSet presAssocID="{5C252384-28B3-4583-A128-C6AFBCDF2C15}" presName="hierRoot2" presStyleCnt="0">
        <dgm:presLayoutVars>
          <dgm:hierBranch val="init"/>
        </dgm:presLayoutVars>
      </dgm:prSet>
      <dgm:spPr/>
    </dgm:pt>
    <dgm:pt modelId="{420220AF-18C7-4986-9798-9442223B86F8}" type="pres">
      <dgm:prSet presAssocID="{5C252384-28B3-4583-A128-C6AFBCDF2C15}" presName="rootComposite" presStyleCnt="0"/>
      <dgm:spPr/>
    </dgm:pt>
    <dgm:pt modelId="{969D9E4A-CEBC-47B4-9B41-74A4EB892EF7}" type="pres">
      <dgm:prSet presAssocID="{5C252384-28B3-4583-A128-C6AFBCDF2C15}" presName="rootText" presStyleLbl="node2" presStyleIdx="1" presStyleCnt="2">
        <dgm:presLayoutVars>
          <dgm:chPref val="3"/>
        </dgm:presLayoutVars>
      </dgm:prSet>
      <dgm:spPr/>
    </dgm:pt>
    <dgm:pt modelId="{8D5D3575-C0B5-45A1-B30A-8AA2D9D167DD}" type="pres">
      <dgm:prSet presAssocID="{5C252384-28B3-4583-A128-C6AFBCDF2C15}" presName="rootConnector" presStyleLbl="node2" presStyleIdx="1" presStyleCnt="2"/>
      <dgm:spPr/>
    </dgm:pt>
    <dgm:pt modelId="{87A6E327-D535-467A-8685-B6BA29A2416F}" type="pres">
      <dgm:prSet presAssocID="{5C252384-28B3-4583-A128-C6AFBCDF2C15}" presName="hierChild4" presStyleCnt="0"/>
      <dgm:spPr/>
    </dgm:pt>
    <dgm:pt modelId="{6819CB2B-D9DD-42A3-AE88-2D1C7EBAA765}" type="pres">
      <dgm:prSet presAssocID="{14B981F5-ADC3-408D-B64D-F71031C45395}" presName="Name37" presStyleLbl="parChTrans1D3" presStyleIdx="2" presStyleCnt="3"/>
      <dgm:spPr/>
    </dgm:pt>
    <dgm:pt modelId="{477562F1-ADF5-465E-BF7D-60FC32BE3B1D}" type="pres">
      <dgm:prSet presAssocID="{C8C35260-4714-4F4E-9FF6-FC0BB3097B66}" presName="hierRoot2" presStyleCnt="0">
        <dgm:presLayoutVars>
          <dgm:hierBranch val="init"/>
        </dgm:presLayoutVars>
      </dgm:prSet>
      <dgm:spPr/>
    </dgm:pt>
    <dgm:pt modelId="{65C73BC3-EE01-46CE-AB4F-0C5158BA8390}" type="pres">
      <dgm:prSet presAssocID="{C8C35260-4714-4F4E-9FF6-FC0BB3097B66}" presName="rootComposite" presStyleCnt="0"/>
      <dgm:spPr/>
    </dgm:pt>
    <dgm:pt modelId="{7E44931C-4887-4DEE-8621-BA3F9D6A6CDE}" type="pres">
      <dgm:prSet presAssocID="{C8C35260-4714-4F4E-9FF6-FC0BB3097B66}" presName="rootText" presStyleLbl="node3" presStyleIdx="2" presStyleCnt="3">
        <dgm:presLayoutVars>
          <dgm:chPref val="3"/>
        </dgm:presLayoutVars>
      </dgm:prSet>
      <dgm:spPr/>
    </dgm:pt>
    <dgm:pt modelId="{E0ED9929-6BFE-4E42-B497-EA721C9BFCAA}" type="pres">
      <dgm:prSet presAssocID="{C8C35260-4714-4F4E-9FF6-FC0BB3097B66}" presName="rootConnector" presStyleLbl="node3" presStyleIdx="2" presStyleCnt="3"/>
      <dgm:spPr/>
    </dgm:pt>
    <dgm:pt modelId="{4CF72CF7-7794-4E14-A6B5-42EB17D6BF38}" type="pres">
      <dgm:prSet presAssocID="{C8C35260-4714-4F4E-9FF6-FC0BB3097B66}" presName="hierChild4" presStyleCnt="0"/>
      <dgm:spPr/>
    </dgm:pt>
    <dgm:pt modelId="{0F2BCCA3-4AEE-499A-8AB9-B56A2204E359}" type="pres">
      <dgm:prSet presAssocID="{C8C35260-4714-4F4E-9FF6-FC0BB3097B66}" presName="hierChild5" presStyleCnt="0"/>
      <dgm:spPr/>
    </dgm:pt>
    <dgm:pt modelId="{CE4EBBBA-9FB2-488C-8D4E-C144D7825EA5}" type="pres">
      <dgm:prSet presAssocID="{5C252384-28B3-4583-A128-C6AFBCDF2C15}" presName="hierChild5" presStyleCnt="0"/>
      <dgm:spPr/>
    </dgm:pt>
    <dgm:pt modelId="{2E11705A-F062-43B0-8EE9-93CD2F989649}" type="pres">
      <dgm:prSet presAssocID="{2189C938-37C2-4329-8056-4ECA36AE89AE}" presName="hierChild3" presStyleCnt="0"/>
      <dgm:spPr/>
    </dgm:pt>
    <dgm:pt modelId="{03F87A41-8FD7-4C58-B931-10F7BBEF146F}" type="pres">
      <dgm:prSet presAssocID="{5A779A25-FF0B-4335-88AC-5C72C5254E73}" presName="hierRoot1" presStyleCnt="0">
        <dgm:presLayoutVars>
          <dgm:hierBranch val="init"/>
        </dgm:presLayoutVars>
      </dgm:prSet>
      <dgm:spPr/>
    </dgm:pt>
    <dgm:pt modelId="{7EF0D3CF-23C6-4513-B03E-3C62D889CC4B}" type="pres">
      <dgm:prSet presAssocID="{5A779A25-FF0B-4335-88AC-5C72C5254E73}" presName="rootComposite1" presStyleCnt="0"/>
      <dgm:spPr/>
    </dgm:pt>
    <dgm:pt modelId="{152CAB36-63AA-4948-8A88-C1A8C4F093C8}" type="pres">
      <dgm:prSet presAssocID="{5A779A25-FF0B-4335-88AC-5C72C5254E73}" presName="rootText1" presStyleLbl="node0" presStyleIdx="1" presStyleCnt="4" custLinFactY="200000" custLinFactNeighborX="-72845" custLinFactNeighborY="222224">
        <dgm:presLayoutVars>
          <dgm:chPref val="3"/>
        </dgm:presLayoutVars>
      </dgm:prSet>
      <dgm:spPr/>
    </dgm:pt>
    <dgm:pt modelId="{AE1ACD2B-5559-4C10-8B22-4ABEE2AA4BE2}" type="pres">
      <dgm:prSet presAssocID="{5A779A25-FF0B-4335-88AC-5C72C5254E73}" presName="rootConnector1" presStyleLbl="node1" presStyleIdx="0" presStyleCnt="0"/>
      <dgm:spPr/>
    </dgm:pt>
    <dgm:pt modelId="{798EC8C6-2977-4E61-AAF9-41067D681CEE}" type="pres">
      <dgm:prSet presAssocID="{5A779A25-FF0B-4335-88AC-5C72C5254E73}" presName="hierChild2" presStyleCnt="0"/>
      <dgm:spPr/>
    </dgm:pt>
    <dgm:pt modelId="{FF7EB2CF-DEF2-450F-A48D-09879C7BF30D}" type="pres">
      <dgm:prSet presAssocID="{5A779A25-FF0B-4335-88AC-5C72C5254E73}" presName="hierChild3" presStyleCnt="0"/>
      <dgm:spPr/>
    </dgm:pt>
    <dgm:pt modelId="{589C809B-7C1B-4C55-BC56-EC90F74D7AB6}" type="pres">
      <dgm:prSet presAssocID="{7C6C6E44-E808-4993-8E55-3A8858A0102A}" presName="hierRoot1" presStyleCnt="0">
        <dgm:presLayoutVars>
          <dgm:hierBranch val="init"/>
        </dgm:presLayoutVars>
      </dgm:prSet>
      <dgm:spPr/>
    </dgm:pt>
    <dgm:pt modelId="{53FF9D9E-47B8-4CDF-894F-FCA0C06888B2}" type="pres">
      <dgm:prSet presAssocID="{7C6C6E44-E808-4993-8E55-3A8858A0102A}" presName="rootComposite1" presStyleCnt="0"/>
      <dgm:spPr/>
    </dgm:pt>
    <dgm:pt modelId="{075ECBEC-0FC3-4994-B124-DCE12D662CCA}" type="pres">
      <dgm:prSet presAssocID="{7C6C6E44-E808-4993-8E55-3A8858A0102A}" presName="rootText1" presStyleLbl="node0" presStyleIdx="2" presStyleCnt="4" custLinFactY="200000" custLinFactNeighborX="-84331" custLinFactNeighborY="221110">
        <dgm:presLayoutVars>
          <dgm:chPref val="3"/>
        </dgm:presLayoutVars>
      </dgm:prSet>
      <dgm:spPr/>
    </dgm:pt>
    <dgm:pt modelId="{ADFE9245-D859-47F6-959E-A825959E951F}" type="pres">
      <dgm:prSet presAssocID="{7C6C6E44-E808-4993-8E55-3A8858A0102A}" presName="rootConnector1" presStyleLbl="node1" presStyleIdx="0" presStyleCnt="0"/>
      <dgm:spPr/>
    </dgm:pt>
    <dgm:pt modelId="{064990A8-3377-4ED7-9578-788AD5FEB97E}" type="pres">
      <dgm:prSet presAssocID="{7C6C6E44-E808-4993-8E55-3A8858A0102A}" presName="hierChild2" presStyleCnt="0"/>
      <dgm:spPr/>
    </dgm:pt>
    <dgm:pt modelId="{46937C8A-74AA-4802-AFBC-B10C20567447}" type="pres">
      <dgm:prSet presAssocID="{7C6C6E44-E808-4993-8E55-3A8858A0102A}" presName="hierChild3" presStyleCnt="0"/>
      <dgm:spPr/>
    </dgm:pt>
    <dgm:pt modelId="{E6EC8479-920D-42A4-A370-89B69E8CFDA9}" type="pres">
      <dgm:prSet presAssocID="{EFF65C7E-2A57-44D4-BCCE-709F0C301F04}" presName="hierRoot1" presStyleCnt="0">
        <dgm:presLayoutVars>
          <dgm:hierBranch val="init"/>
        </dgm:presLayoutVars>
      </dgm:prSet>
      <dgm:spPr/>
    </dgm:pt>
    <dgm:pt modelId="{75602EA4-34C8-4AD9-8E18-BA118CD3310D}" type="pres">
      <dgm:prSet presAssocID="{EFF65C7E-2A57-44D4-BCCE-709F0C301F04}" presName="rootComposite1" presStyleCnt="0"/>
      <dgm:spPr/>
    </dgm:pt>
    <dgm:pt modelId="{8C15D6EA-A0A9-4712-BD11-89DCDDC52404}" type="pres">
      <dgm:prSet presAssocID="{EFF65C7E-2A57-44D4-BCCE-709F0C301F04}" presName="rootText1" presStyleLbl="node0" presStyleIdx="3" presStyleCnt="4" custLinFactY="200000" custLinFactNeighborX="-95704" custLinFactNeighborY="222792">
        <dgm:presLayoutVars>
          <dgm:chPref val="3"/>
        </dgm:presLayoutVars>
      </dgm:prSet>
      <dgm:spPr/>
    </dgm:pt>
    <dgm:pt modelId="{C8DE9193-6502-4ACB-BAC0-3BD8AAB04D35}" type="pres">
      <dgm:prSet presAssocID="{EFF65C7E-2A57-44D4-BCCE-709F0C301F04}" presName="rootConnector1" presStyleLbl="node1" presStyleIdx="0" presStyleCnt="0"/>
      <dgm:spPr/>
    </dgm:pt>
    <dgm:pt modelId="{BBC9FA14-8D63-471D-973A-85E430B0E7E4}" type="pres">
      <dgm:prSet presAssocID="{EFF65C7E-2A57-44D4-BCCE-709F0C301F04}" presName="hierChild2" presStyleCnt="0"/>
      <dgm:spPr/>
    </dgm:pt>
    <dgm:pt modelId="{EA465572-8A87-4B36-A466-EE18C791DB53}" type="pres">
      <dgm:prSet presAssocID="{EFF65C7E-2A57-44D4-BCCE-709F0C301F04}" presName="hierChild3" presStyleCnt="0"/>
      <dgm:spPr/>
    </dgm:pt>
  </dgm:ptLst>
  <dgm:cxnLst>
    <dgm:cxn modelId="{8E4B0E01-641F-4C22-B613-26A38853E914}" srcId="{989E6A5C-7120-4B59-A114-E5FB9603814E}" destId="{5A779A25-FF0B-4335-88AC-5C72C5254E73}" srcOrd="1" destOrd="0" parTransId="{27507329-A8A5-4883-9779-1AD0537753B5}" sibTransId="{3D0CD2E7-BDE7-4D4D-9163-F3AAC5D9F437}"/>
    <dgm:cxn modelId="{66044701-9EE1-4090-9037-E05ECCE6D131}" type="presOf" srcId="{1210A754-FD25-4FC1-AD5D-78B390198C9B}" destId="{49C7F9AE-A796-451C-A3E6-842E44A79945}" srcOrd="1" destOrd="0" presId="urn:microsoft.com/office/officeart/2005/8/layout/orgChart1"/>
    <dgm:cxn modelId="{BE7A3E04-2908-4877-B9D3-126D138E0C3F}" type="presOf" srcId="{2189C938-37C2-4329-8056-4ECA36AE89AE}" destId="{1928C9D0-6917-4049-B0B4-9AF8AC3745D6}" srcOrd="1" destOrd="0" presId="urn:microsoft.com/office/officeart/2005/8/layout/orgChart1"/>
    <dgm:cxn modelId="{1A781907-4FAE-415C-8FB7-EEF9822B8680}" srcId="{5C252384-28B3-4583-A128-C6AFBCDF2C15}" destId="{C8C35260-4714-4F4E-9FF6-FC0BB3097B66}" srcOrd="0" destOrd="0" parTransId="{14B981F5-ADC3-408D-B64D-F71031C45395}" sibTransId="{BDC136F8-1027-4302-B6FA-65EEA3C1885F}"/>
    <dgm:cxn modelId="{74671209-309F-4EA6-B203-3609BEC582BD}" type="presOf" srcId="{5C252384-28B3-4583-A128-C6AFBCDF2C15}" destId="{8D5D3575-C0B5-45A1-B30A-8AA2D9D167DD}" srcOrd="1" destOrd="0" presId="urn:microsoft.com/office/officeart/2005/8/layout/orgChart1"/>
    <dgm:cxn modelId="{C471F70C-450D-4C60-B563-9C7467527326}" type="presOf" srcId="{DEE16657-3A3B-466C-B701-BD9F1E71F91C}" destId="{2A77BE7E-47A6-4F76-9D19-3DAC62E1461A}" srcOrd="0" destOrd="0" presId="urn:microsoft.com/office/officeart/2005/8/layout/orgChart1"/>
    <dgm:cxn modelId="{6A4E510E-2ADE-4534-9945-FA92C174DE96}" srcId="{989E6A5C-7120-4B59-A114-E5FB9603814E}" destId="{7C6C6E44-E808-4993-8E55-3A8858A0102A}" srcOrd="2" destOrd="0" parTransId="{6F711253-2C2B-4B14-9C6F-C38A1EBFD1BE}" sibTransId="{8CD5A92E-530B-43A7-9CB9-933C31332DB3}"/>
    <dgm:cxn modelId="{E0089420-E666-4F1B-9594-8F1F6ACB1BD2}" srcId="{2189C938-37C2-4329-8056-4ECA36AE89AE}" destId="{D6195B66-AF52-4277-8DC2-A2632A5310FF}" srcOrd="0" destOrd="0" parTransId="{919D5C46-F808-4AC1-8500-6C6F38000DA3}" sibTransId="{B5051274-88F9-4E31-8731-1C598FF1F713}"/>
    <dgm:cxn modelId="{F7DB1A36-743E-4FED-AAAD-DAEF3140C4BC}" type="presOf" srcId="{14B981F5-ADC3-408D-B64D-F71031C45395}" destId="{6819CB2B-D9DD-42A3-AE88-2D1C7EBAA765}" srcOrd="0" destOrd="0" presId="urn:microsoft.com/office/officeart/2005/8/layout/orgChart1"/>
    <dgm:cxn modelId="{BB893B39-8A1E-4D99-9FF0-66F8F07D079E}" type="presOf" srcId="{989E6A5C-7120-4B59-A114-E5FB9603814E}" destId="{C10BC37F-DE32-4010-AB56-0868B864BDAE}" srcOrd="0" destOrd="0" presId="urn:microsoft.com/office/officeart/2005/8/layout/orgChart1"/>
    <dgm:cxn modelId="{0B96135C-2A06-4672-87D2-28220405B1DA}" srcId="{D6195B66-AF52-4277-8DC2-A2632A5310FF}" destId="{1210A754-FD25-4FC1-AD5D-78B390198C9B}" srcOrd="1" destOrd="0" parTransId="{DEE16657-3A3B-466C-B701-BD9F1E71F91C}" sibTransId="{9B9EC08A-83BF-4911-B5C4-24F3E2E710FF}"/>
    <dgm:cxn modelId="{59FA8760-BC61-4FE0-A9E7-5C19A0A25FCE}" type="presOf" srcId="{D6195B66-AF52-4277-8DC2-A2632A5310FF}" destId="{62841E68-DA35-4217-A740-26E17BDCF7FB}" srcOrd="0" destOrd="0" presId="urn:microsoft.com/office/officeart/2005/8/layout/orgChart1"/>
    <dgm:cxn modelId="{7D683D63-678F-4253-9742-11367DC86399}" type="presOf" srcId="{2189C938-37C2-4329-8056-4ECA36AE89AE}" destId="{53C2FCBF-30B2-444E-8F9D-791A13310A7B}" srcOrd="0" destOrd="0" presId="urn:microsoft.com/office/officeart/2005/8/layout/orgChart1"/>
    <dgm:cxn modelId="{C516E46A-AC08-4441-B436-CA6D186D2352}" type="presOf" srcId="{C8C35260-4714-4F4E-9FF6-FC0BB3097B66}" destId="{7E44931C-4887-4DEE-8621-BA3F9D6A6CDE}" srcOrd="0" destOrd="0" presId="urn:microsoft.com/office/officeart/2005/8/layout/orgChart1"/>
    <dgm:cxn modelId="{AC4A7E4C-59ED-4B90-8627-0453D2C7E192}" type="presOf" srcId="{5A779A25-FF0B-4335-88AC-5C72C5254E73}" destId="{AE1ACD2B-5559-4C10-8B22-4ABEE2AA4BE2}" srcOrd="1" destOrd="0" presId="urn:microsoft.com/office/officeart/2005/8/layout/orgChart1"/>
    <dgm:cxn modelId="{D468356E-9767-4421-952D-6958230228A0}" type="presOf" srcId="{EFF65C7E-2A57-44D4-BCCE-709F0C301F04}" destId="{C8DE9193-6502-4ACB-BAC0-3BD8AAB04D35}" srcOrd="1" destOrd="0" presId="urn:microsoft.com/office/officeart/2005/8/layout/orgChart1"/>
    <dgm:cxn modelId="{EE4E2057-51E9-4CA3-A401-8D872857BC67}" type="presOf" srcId="{15A39C6F-93C3-4BE8-B849-89F38D71D735}" destId="{7B512209-A1F5-450B-99C4-0D6B1CEC1884}" srcOrd="1" destOrd="0" presId="urn:microsoft.com/office/officeart/2005/8/layout/orgChart1"/>
    <dgm:cxn modelId="{9E4BB779-34C9-4269-9098-B040E3040069}" srcId="{2189C938-37C2-4329-8056-4ECA36AE89AE}" destId="{5C252384-28B3-4583-A128-C6AFBCDF2C15}" srcOrd="1" destOrd="0" parTransId="{BA0BD534-1843-48A5-B31B-2231F0F373B4}" sibTransId="{5AD62AC6-002D-454C-AC48-E7E9E7FD02CD}"/>
    <dgm:cxn modelId="{2ABE467C-4EA6-4ED7-A011-10A6E1890CE9}" type="presOf" srcId="{919D5C46-F808-4AC1-8500-6C6F38000DA3}" destId="{CFBCAAE9-6D20-471F-A5F3-655DAFBEA823}" srcOrd="0" destOrd="0" presId="urn:microsoft.com/office/officeart/2005/8/layout/orgChart1"/>
    <dgm:cxn modelId="{542BCF7E-6F8F-4740-A492-AF9975B06FAD}" type="presOf" srcId="{1210A754-FD25-4FC1-AD5D-78B390198C9B}" destId="{F53C4299-45B9-48F8-ABE0-99D98B07CF60}" srcOrd="0" destOrd="0" presId="urn:microsoft.com/office/officeart/2005/8/layout/orgChart1"/>
    <dgm:cxn modelId="{892F6E8A-3DF9-4864-93DD-22268F5A8BA8}" type="presOf" srcId="{15A39C6F-93C3-4BE8-B849-89F38D71D735}" destId="{88D6D6F1-FEE8-4A6F-B275-43A0E3D558CD}" srcOrd="0" destOrd="0" presId="urn:microsoft.com/office/officeart/2005/8/layout/orgChart1"/>
    <dgm:cxn modelId="{54E7FBA2-A59D-4023-9FE1-DA8952EC99C8}" type="presOf" srcId="{BA0BD534-1843-48A5-B31B-2231F0F373B4}" destId="{83D4EC54-A60B-47B1-BEE2-CD96EC2E4D44}" srcOrd="0" destOrd="0" presId="urn:microsoft.com/office/officeart/2005/8/layout/orgChart1"/>
    <dgm:cxn modelId="{94D573AB-5898-4945-BACC-6D97FBB46830}" type="presOf" srcId="{5C252384-28B3-4583-A128-C6AFBCDF2C15}" destId="{969D9E4A-CEBC-47B4-9B41-74A4EB892EF7}" srcOrd="0" destOrd="0" presId="urn:microsoft.com/office/officeart/2005/8/layout/orgChart1"/>
    <dgm:cxn modelId="{DDD0DDAC-0018-4023-8ADD-A6780A6A052E}" srcId="{D6195B66-AF52-4277-8DC2-A2632A5310FF}" destId="{15A39C6F-93C3-4BE8-B849-89F38D71D735}" srcOrd="0" destOrd="0" parTransId="{8215ADEB-9FC3-4225-B16B-BF61CFDF0574}" sibTransId="{B5581B5A-3388-49B0-8B52-9CCD7BD81286}"/>
    <dgm:cxn modelId="{A77780B5-9E63-4AE4-971A-9DAEC100328F}" type="presOf" srcId="{7C6C6E44-E808-4993-8E55-3A8858A0102A}" destId="{ADFE9245-D859-47F6-959E-A825959E951F}" srcOrd="1" destOrd="0" presId="urn:microsoft.com/office/officeart/2005/8/layout/orgChart1"/>
    <dgm:cxn modelId="{8DFB8ABA-AAAE-445F-BF08-76F1D8F01847}" srcId="{989E6A5C-7120-4B59-A114-E5FB9603814E}" destId="{2189C938-37C2-4329-8056-4ECA36AE89AE}" srcOrd="0" destOrd="0" parTransId="{BA3EAA10-2AE6-4A1C-A1CF-EE21D1DEEAB9}" sibTransId="{CC78391F-9063-400E-B866-9D0F569AA450}"/>
    <dgm:cxn modelId="{0238AABD-D904-4644-8518-D5716DB3530D}" type="presOf" srcId="{D6195B66-AF52-4277-8DC2-A2632A5310FF}" destId="{7101C9EE-39C7-4273-A613-7C094F62607B}" srcOrd="1" destOrd="0" presId="urn:microsoft.com/office/officeart/2005/8/layout/orgChart1"/>
    <dgm:cxn modelId="{293891C5-7004-4657-994D-DD4AC328C437}" type="presOf" srcId="{7C6C6E44-E808-4993-8E55-3A8858A0102A}" destId="{075ECBEC-0FC3-4994-B124-DCE12D662CCA}" srcOrd="0" destOrd="0" presId="urn:microsoft.com/office/officeart/2005/8/layout/orgChart1"/>
    <dgm:cxn modelId="{BAE6AFCC-A7C0-468E-B1CE-4A188410B8F0}" type="presOf" srcId="{5A779A25-FF0B-4335-88AC-5C72C5254E73}" destId="{152CAB36-63AA-4948-8A88-C1A8C4F093C8}" srcOrd="0" destOrd="0" presId="urn:microsoft.com/office/officeart/2005/8/layout/orgChart1"/>
    <dgm:cxn modelId="{B548D8D8-A5B1-49CD-BC6F-F858595582F6}" type="presOf" srcId="{EFF65C7E-2A57-44D4-BCCE-709F0C301F04}" destId="{8C15D6EA-A0A9-4712-BD11-89DCDDC52404}" srcOrd="0" destOrd="0" presId="urn:microsoft.com/office/officeart/2005/8/layout/orgChart1"/>
    <dgm:cxn modelId="{5C4328DE-3FBE-4939-A6ED-493906CE27BC}" type="presOf" srcId="{C8C35260-4714-4F4E-9FF6-FC0BB3097B66}" destId="{E0ED9929-6BFE-4E42-B497-EA721C9BFCAA}" srcOrd="1" destOrd="0" presId="urn:microsoft.com/office/officeart/2005/8/layout/orgChart1"/>
    <dgm:cxn modelId="{E27D55E6-1CA5-49FE-944E-12640FFF2BDB}" type="presOf" srcId="{8215ADEB-9FC3-4225-B16B-BF61CFDF0574}" destId="{1983B739-960A-46B8-8C42-64383155050D}" srcOrd="0" destOrd="0" presId="urn:microsoft.com/office/officeart/2005/8/layout/orgChart1"/>
    <dgm:cxn modelId="{A5B499EA-9AE6-4050-BBAA-21D69EEF8082}" srcId="{989E6A5C-7120-4B59-A114-E5FB9603814E}" destId="{EFF65C7E-2A57-44D4-BCCE-709F0C301F04}" srcOrd="3" destOrd="0" parTransId="{C478B4C2-620C-45BE-8EEF-BDD9654D484D}" sibTransId="{721CE5E4-09EE-4E91-94FD-3F403BDD9C20}"/>
    <dgm:cxn modelId="{CF70BE82-31B2-4D10-B578-348631BAEBD3}" type="presParOf" srcId="{C10BC37F-DE32-4010-AB56-0868B864BDAE}" destId="{D8E36137-432F-489F-AE7D-8E973F68C7A1}" srcOrd="0" destOrd="0" presId="urn:microsoft.com/office/officeart/2005/8/layout/orgChart1"/>
    <dgm:cxn modelId="{CF26B1FF-77C3-4B88-9F6C-4E64753288ED}" type="presParOf" srcId="{D8E36137-432F-489F-AE7D-8E973F68C7A1}" destId="{0157C437-BB8D-4D53-9754-B531F3C8B25B}" srcOrd="0" destOrd="0" presId="urn:microsoft.com/office/officeart/2005/8/layout/orgChart1"/>
    <dgm:cxn modelId="{2530A794-A252-4E4B-82EB-C763D84799F1}" type="presParOf" srcId="{0157C437-BB8D-4D53-9754-B531F3C8B25B}" destId="{53C2FCBF-30B2-444E-8F9D-791A13310A7B}" srcOrd="0" destOrd="0" presId="urn:microsoft.com/office/officeart/2005/8/layout/orgChart1"/>
    <dgm:cxn modelId="{6AAB51AB-4BCF-44FA-9204-8C04ABF74C17}" type="presParOf" srcId="{0157C437-BB8D-4D53-9754-B531F3C8B25B}" destId="{1928C9D0-6917-4049-B0B4-9AF8AC3745D6}" srcOrd="1" destOrd="0" presId="urn:microsoft.com/office/officeart/2005/8/layout/orgChart1"/>
    <dgm:cxn modelId="{88303044-9AD4-4DFF-8C5D-53ACB134C58C}" type="presParOf" srcId="{D8E36137-432F-489F-AE7D-8E973F68C7A1}" destId="{7E6F5B63-8E5A-457C-BCA8-27CA6F7CFC8D}" srcOrd="1" destOrd="0" presId="urn:microsoft.com/office/officeart/2005/8/layout/orgChart1"/>
    <dgm:cxn modelId="{8F995C34-B5F3-4510-B0A8-2464F9CC1D4F}" type="presParOf" srcId="{7E6F5B63-8E5A-457C-BCA8-27CA6F7CFC8D}" destId="{CFBCAAE9-6D20-471F-A5F3-655DAFBEA823}" srcOrd="0" destOrd="0" presId="urn:microsoft.com/office/officeart/2005/8/layout/orgChart1"/>
    <dgm:cxn modelId="{E291AFB8-E86A-4EEE-8E00-5EE4A77237F6}" type="presParOf" srcId="{7E6F5B63-8E5A-457C-BCA8-27CA6F7CFC8D}" destId="{02B53766-08FA-45AA-9702-CB5A14DE4881}" srcOrd="1" destOrd="0" presId="urn:microsoft.com/office/officeart/2005/8/layout/orgChart1"/>
    <dgm:cxn modelId="{807C6013-2D44-448A-9CD6-2FB6F3EE5AFB}" type="presParOf" srcId="{02B53766-08FA-45AA-9702-CB5A14DE4881}" destId="{4CB30771-C7CF-424E-9B14-CE15D020B7C2}" srcOrd="0" destOrd="0" presId="urn:microsoft.com/office/officeart/2005/8/layout/orgChart1"/>
    <dgm:cxn modelId="{91803AED-2A73-4017-87F6-AE015F553620}" type="presParOf" srcId="{4CB30771-C7CF-424E-9B14-CE15D020B7C2}" destId="{62841E68-DA35-4217-A740-26E17BDCF7FB}" srcOrd="0" destOrd="0" presId="urn:microsoft.com/office/officeart/2005/8/layout/orgChart1"/>
    <dgm:cxn modelId="{FBD63245-CF85-4850-814E-F5EB2289D25A}" type="presParOf" srcId="{4CB30771-C7CF-424E-9B14-CE15D020B7C2}" destId="{7101C9EE-39C7-4273-A613-7C094F62607B}" srcOrd="1" destOrd="0" presId="urn:microsoft.com/office/officeart/2005/8/layout/orgChart1"/>
    <dgm:cxn modelId="{67B6BF53-7E28-4925-A6F5-DC0842467C01}" type="presParOf" srcId="{02B53766-08FA-45AA-9702-CB5A14DE4881}" destId="{EAD337D5-7D32-4B20-9D18-AE4F00FF05F6}" srcOrd="1" destOrd="0" presId="urn:microsoft.com/office/officeart/2005/8/layout/orgChart1"/>
    <dgm:cxn modelId="{4AE0628E-DFF8-4C0F-B624-9886E5E44A7A}" type="presParOf" srcId="{EAD337D5-7D32-4B20-9D18-AE4F00FF05F6}" destId="{1983B739-960A-46B8-8C42-64383155050D}" srcOrd="0" destOrd="0" presId="urn:microsoft.com/office/officeart/2005/8/layout/orgChart1"/>
    <dgm:cxn modelId="{999F5317-2BB7-4B34-9372-F4085204EB81}" type="presParOf" srcId="{EAD337D5-7D32-4B20-9D18-AE4F00FF05F6}" destId="{6B9FBF7D-C4E1-42C8-9986-56715CBA91F8}" srcOrd="1" destOrd="0" presId="urn:microsoft.com/office/officeart/2005/8/layout/orgChart1"/>
    <dgm:cxn modelId="{D8C83283-C624-475E-9E86-98947C5FA4B1}" type="presParOf" srcId="{6B9FBF7D-C4E1-42C8-9986-56715CBA91F8}" destId="{F2E0F568-D1EA-48DC-8595-31EB851F39C2}" srcOrd="0" destOrd="0" presId="urn:microsoft.com/office/officeart/2005/8/layout/orgChart1"/>
    <dgm:cxn modelId="{C9522E70-34CB-4AF3-83DA-6D6B9A369418}" type="presParOf" srcId="{F2E0F568-D1EA-48DC-8595-31EB851F39C2}" destId="{88D6D6F1-FEE8-4A6F-B275-43A0E3D558CD}" srcOrd="0" destOrd="0" presId="urn:microsoft.com/office/officeart/2005/8/layout/orgChart1"/>
    <dgm:cxn modelId="{2632F13F-14BD-4C02-A304-208A297DAAED}" type="presParOf" srcId="{F2E0F568-D1EA-48DC-8595-31EB851F39C2}" destId="{7B512209-A1F5-450B-99C4-0D6B1CEC1884}" srcOrd="1" destOrd="0" presId="urn:microsoft.com/office/officeart/2005/8/layout/orgChart1"/>
    <dgm:cxn modelId="{192C2F14-816F-42BE-94BB-813D86CD25A7}" type="presParOf" srcId="{6B9FBF7D-C4E1-42C8-9986-56715CBA91F8}" destId="{83240B60-8E52-498D-B744-A9C8C31C9907}" srcOrd="1" destOrd="0" presId="urn:microsoft.com/office/officeart/2005/8/layout/orgChart1"/>
    <dgm:cxn modelId="{3D74CB70-9AF7-4B09-BE84-C14B3D8A9E68}" type="presParOf" srcId="{6B9FBF7D-C4E1-42C8-9986-56715CBA91F8}" destId="{75859C20-23D8-434B-B8EC-A1F015DA4569}" srcOrd="2" destOrd="0" presId="urn:microsoft.com/office/officeart/2005/8/layout/orgChart1"/>
    <dgm:cxn modelId="{ED03041E-B716-439A-BDB5-B278CDE32CC4}" type="presParOf" srcId="{EAD337D5-7D32-4B20-9D18-AE4F00FF05F6}" destId="{2A77BE7E-47A6-4F76-9D19-3DAC62E1461A}" srcOrd="2" destOrd="0" presId="urn:microsoft.com/office/officeart/2005/8/layout/orgChart1"/>
    <dgm:cxn modelId="{6CFF7A53-5BEB-448F-B7E7-C75630909BC2}" type="presParOf" srcId="{EAD337D5-7D32-4B20-9D18-AE4F00FF05F6}" destId="{FD88BBB3-FDF8-431C-8B8A-3EA5BE6CFDC7}" srcOrd="3" destOrd="0" presId="urn:microsoft.com/office/officeart/2005/8/layout/orgChart1"/>
    <dgm:cxn modelId="{0B4FF14A-1016-4B4C-B5A6-8C31B5C4A2BC}" type="presParOf" srcId="{FD88BBB3-FDF8-431C-8B8A-3EA5BE6CFDC7}" destId="{976A8A6A-483A-4F46-A066-C4864152E926}" srcOrd="0" destOrd="0" presId="urn:microsoft.com/office/officeart/2005/8/layout/orgChart1"/>
    <dgm:cxn modelId="{C0C999A0-C0F7-476D-90BB-389521F2012F}" type="presParOf" srcId="{976A8A6A-483A-4F46-A066-C4864152E926}" destId="{F53C4299-45B9-48F8-ABE0-99D98B07CF60}" srcOrd="0" destOrd="0" presId="urn:microsoft.com/office/officeart/2005/8/layout/orgChart1"/>
    <dgm:cxn modelId="{47522B2D-0669-443C-8ABA-DCD036DC7E9D}" type="presParOf" srcId="{976A8A6A-483A-4F46-A066-C4864152E926}" destId="{49C7F9AE-A796-451C-A3E6-842E44A79945}" srcOrd="1" destOrd="0" presId="urn:microsoft.com/office/officeart/2005/8/layout/orgChart1"/>
    <dgm:cxn modelId="{25363D39-32FA-4424-A46C-7141FAAE23C6}" type="presParOf" srcId="{FD88BBB3-FDF8-431C-8B8A-3EA5BE6CFDC7}" destId="{033672E2-3950-407E-87A6-AF0EFCE6CC1E}" srcOrd="1" destOrd="0" presId="urn:microsoft.com/office/officeart/2005/8/layout/orgChart1"/>
    <dgm:cxn modelId="{D93EE4BF-449D-4B5E-BDDB-74350E192C2D}" type="presParOf" srcId="{FD88BBB3-FDF8-431C-8B8A-3EA5BE6CFDC7}" destId="{937CE7E8-9E71-457C-8252-D2C5D63A3A62}" srcOrd="2" destOrd="0" presId="urn:microsoft.com/office/officeart/2005/8/layout/orgChart1"/>
    <dgm:cxn modelId="{82A2910D-3E8E-4990-896C-1839FB5BBCFA}" type="presParOf" srcId="{02B53766-08FA-45AA-9702-CB5A14DE4881}" destId="{B345E49A-53D6-4FD3-87DF-6972D18DF73C}" srcOrd="2" destOrd="0" presId="urn:microsoft.com/office/officeart/2005/8/layout/orgChart1"/>
    <dgm:cxn modelId="{0B7FF695-23AC-4407-B3DE-F025A281FB73}" type="presParOf" srcId="{7E6F5B63-8E5A-457C-BCA8-27CA6F7CFC8D}" destId="{83D4EC54-A60B-47B1-BEE2-CD96EC2E4D44}" srcOrd="2" destOrd="0" presId="urn:microsoft.com/office/officeart/2005/8/layout/orgChart1"/>
    <dgm:cxn modelId="{6B18CF2A-358A-4CDB-83FA-E0E5E74582DF}" type="presParOf" srcId="{7E6F5B63-8E5A-457C-BCA8-27CA6F7CFC8D}" destId="{553C43FB-220F-4968-BAC7-550981DC47D7}" srcOrd="3" destOrd="0" presId="urn:microsoft.com/office/officeart/2005/8/layout/orgChart1"/>
    <dgm:cxn modelId="{AB2F5BFF-AFAB-457F-94AE-6B58331412AF}" type="presParOf" srcId="{553C43FB-220F-4968-BAC7-550981DC47D7}" destId="{420220AF-18C7-4986-9798-9442223B86F8}" srcOrd="0" destOrd="0" presId="urn:microsoft.com/office/officeart/2005/8/layout/orgChart1"/>
    <dgm:cxn modelId="{292949E7-18A4-43B7-8779-678E3D70A908}" type="presParOf" srcId="{420220AF-18C7-4986-9798-9442223B86F8}" destId="{969D9E4A-CEBC-47B4-9B41-74A4EB892EF7}" srcOrd="0" destOrd="0" presId="urn:microsoft.com/office/officeart/2005/8/layout/orgChart1"/>
    <dgm:cxn modelId="{F646E60E-ABD2-4096-9A05-FE2A3D826C87}" type="presParOf" srcId="{420220AF-18C7-4986-9798-9442223B86F8}" destId="{8D5D3575-C0B5-45A1-B30A-8AA2D9D167DD}" srcOrd="1" destOrd="0" presId="urn:microsoft.com/office/officeart/2005/8/layout/orgChart1"/>
    <dgm:cxn modelId="{F67DE662-389E-4A0A-9CB2-5C9BEEEC936B}" type="presParOf" srcId="{553C43FB-220F-4968-BAC7-550981DC47D7}" destId="{87A6E327-D535-467A-8685-B6BA29A2416F}" srcOrd="1" destOrd="0" presId="urn:microsoft.com/office/officeart/2005/8/layout/orgChart1"/>
    <dgm:cxn modelId="{DA7BDE75-7DDA-44E3-ABD3-CE71EB35B458}" type="presParOf" srcId="{87A6E327-D535-467A-8685-B6BA29A2416F}" destId="{6819CB2B-D9DD-42A3-AE88-2D1C7EBAA765}" srcOrd="0" destOrd="0" presId="urn:microsoft.com/office/officeart/2005/8/layout/orgChart1"/>
    <dgm:cxn modelId="{5070247B-6F20-4004-B8E4-2D13A27C18BA}" type="presParOf" srcId="{87A6E327-D535-467A-8685-B6BA29A2416F}" destId="{477562F1-ADF5-465E-BF7D-60FC32BE3B1D}" srcOrd="1" destOrd="0" presId="urn:microsoft.com/office/officeart/2005/8/layout/orgChart1"/>
    <dgm:cxn modelId="{BA2AB8C8-1197-4E12-91FB-A0BA0D67A6F1}" type="presParOf" srcId="{477562F1-ADF5-465E-BF7D-60FC32BE3B1D}" destId="{65C73BC3-EE01-46CE-AB4F-0C5158BA8390}" srcOrd="0" destOrd="0" presId="urn:microsoft.com/office/officeart/2005/8/layout/orgChart1"/>
    <dgm:cxn modelId="{D8F4D0CA-8D48-4094-B651-64AD3BCE30E1}" type="presParOf" srcId="{65C73BC3-EE01-46CE-AB4F-0C5158BA8390}" destId="{7E44931C-4887-4DEE-8621-BA3F9D6A6CDE}" srcOrd="0" destOrd="0" presId="urn:microsoft.com/office/officeart/2005/8/layout/orgChart1"/>
    <dgm:cxn modelId="{B7DF9659-9601-415D-A717-5BCFFE65765E}" type="presParOf" srcId="{65C73BC3-EE01-46CE-AB4F-0C5158BA8390}" destId="{E0ED9929-6BFE-4E42-B497-EA721C9BFCAA}" srcOrd="1" destOrd="0" presId="urn:microsoft.com/office/officeart/2005/8/layout/orgChart1"/>
    <dgm:cxn modelId="{37F5CBD3-0C55-417F-82A5-55CBCDD684C3}" type="presParOf" srcId="{477562F1-ADF5-465E-BF7D-60FC32BE3B1D}" destId="{4CF72CF7-7794-4E14-A6B5-42EB17D6BF38}" srcOrd="1" destOrd="0" presId="urn:microsoft.com/office/officeart/2005/8/layout/orgChart1"/>
    <dgm:cxn modelId="{85E11D5B-B369-4B94-9852-A1AF99ECECDE}" type="presParOf" srcId="{477562F1-ADF5-465E-BF7D-60FC32BE3B1D}" destId="{0F2BCCA3-4AEE-499A-8AB9-B56A2204E359}" srcOrd="2" destOrd="0" presId="urn:microsoft.com/office/officeart/2005/8/layout/orgChart1"/>
    <dgm:cxn modelId="{B387F821-A0AD-4AD4-9EF2-ECAF00666493}" type="presParOf" srcId="{553C43FB-220F-4968-BAC7-550981DC47D7}" destId="{CE4EBBBA-9FB2-488C-8D4E-C144D7825EA5}" srcOrd="2" destOrd="0" presId="urn:microsoft.com/office/officeart/2005/8/layout/orgChart1"/>
    <dgm:cxn modelId="{D5E65F3B-A72B-42F3-92E9-FA2648DB619F}" type="presParOf" srcId="{D8E36137-432F-489F-AE7D-8E973F68C7A1}" destId="{2E11705A-F062-43B0-8EE9-93CD2F989649}" srcOrd="2" destOrd="0" presId="urn:microsoft.com/office/officeart/2005/8/layout/orgChart1"/>
    <dgm:cxn modelId="{56C41808-1762-4751-AE38-8736615E60CB}" type="presParOf" srcId="{C10BC37F-DE32-4010-AB56-0868B864BDAE}" destId="{03F87A41-8FD7-4C58-B931-10F7BBEF146F}" srcOrd="1" destOrd="0" presId="urn:microsoft.com/office/officeart/2005/8/layout/orgChart1"/>
    <dgm:cxn modelId="{85170130-867B-47F9-9BCE-FDEB8CDF81E2}" type="presParOf" srcId="{03F87A41-8FD7-4C58-B931-10F7BBEF146F}" destId="{7EF0D3CF-23C6-4513-B03E-3C62D889CC4B}" srcOrd="0" destOrd="0" presId="urn:microsoft.com/office/officeart/2005/8/layout/orgChart1"/>
    <dgm:cxn modelId="{CBA6C142-C374-4EF4-AD5B-D4903EF3CECC}" type="presParOf" srcId="{7EF0D3CF-23C6-4513-B03E-3C62D889CC4B}" destId="{152CAB36-63AA-4948-8A88-C1A8C4F093C8}" srcOrd="0" destOrd="0" presId="urn:microsoft.com/office/officeart/2005/8/layout/orgChart1"/>
    <dgm:cxn modelId="{75C0130B-FDCB-47D2-AB46-70F8BC5387CA}" type="presParOf" srcId="{7EF0D3CF-23C6-4513-B03E-3C62D889CC4B}" destId="{AE1ACD2B-5559-4C10-8B22-4ABEE2AA4BE2}" srcOrd="1" destOrd="0" presId="urn:microsoft.com/office/officeart/2005/8/layout/orgChart1"/>
    <dgm:cxn modelId="{CFC2487F-4A20-419D-BA8A-DDEE68411806}" type="presParOf" srcId="{03F87A41-8FD7-4C58-B931-10F7BBEF146F}" destId="{798EC8C6-2977-4E61-AAF9-41067D681CEE}" srcOrd="1" destOrd="0" presId="urn:microsoft.com/office/officeart/2005/8/layout/orgChart1"/>
    <dgm:cxn modelId="{2B3C9A8C-3B9F-46A5-8B93-4D85ECDA03C2}" type="presParOf" srcId="{03F87A41-8FD7-4C58-B931-10F7BBEF146F}" destId="{FF7EB2CF-DEF2-450F-A48D-09879C7BF30D}" srcOrd="2" destOrd="0" presId="urn:microsoft.com/office/officeart/2005/8/layout/orgChart1"/>
    <dgm:cxn modelId="{1A380169-2D11-4A42-9B89-D396FC5DADA0}" type="presParOf" srcId="{C10BC37F-DE32-4010-AB56-0868B864BDAE}" destId="{589C809B-7C1B-4C55-BC56-EC90F74D7AB6}" srcOrd="2" destOrd="0" presId="urn:microsoft.com/office/officeart/2005/8/layout/orgChart1"/>
    <dgm:cxn modelId="{DA793FA6-23A3-430F-97B4-577D59E2D25B}" type="presParOf" srcId="{589C809B-7C1B-4C55-BC56-EC90F74D7AB6}" destId="{53FF9D9E-47B8-4CDF-894F-FCA0C06888B2}" srcOrd="0" destOrd="0" presId="urn:microsoft.com/office/officeart/2005/8/layout/orgChart1"/>
    <dgm:cxn modelId="{A01E4810-5013-4369-95E6-A72E9D75058E}" type="presParOf" srcId="{53FF9D9E-47B8-4CDF-894F-FCA0C06888B2}" destId="{075ECBEC-0FC3-4994-B124-DCE12D662CCA}" srcOrd="0" destOrd="0" presId="urn:microsoft.com/office/officeart/2005/8/layout/orgChart1"/>
    <dgm:cxn modelId="{8147DEFE-956F-416D-8264-97B00872114C}" type="presParOf" srcId="{53FF9D9E-47B8-4CDF-894F-FCA0C06888B2}" destId="{ADFE9245-D859-47F6-959E-A825959E951F}" srcOrd="1" destOrd="0" presId="urn:microsoft.com/office/officeart/2005/8/layout/orgChart1"/>
    <dgm:cxn modelId="{95113E48-B347-4D90-A746-1C9A05CEA3B5}" type="presParOf" srcId="{589C809B-7C1B-4C55-BC56-EC90F74D7AB6}" destId="{064990A8-3377-4ED7-9578-788AD5FEB97E}" srcOrd="1" destOrd="0" presId="urn:microsoft.com/office/officeart/2005/8/layout/orgChart1"/>
    <dgm:cxn modelId="{B71266F1-7DC8-484C-8376-759B6A55ADEC}" type="presParOf" srcId="{589C809B-7C1B-4C55-BC56-EC90F74D7AB6}" destId="{46937C8A-74AA-4802-AFBC-B10C20567447}" srcOrd="2" destOrd="0" presId="urn:microsoft.com/office/officeart/2005/8/layout/orgChart1"/>
    <dgm:cxn modelId="{7D031605-3D9D-4D1E-8F51-6863CEDED255}" type="presParOf" srcId="{C10BC37F-DE32-4010-AB56-0868B864BDAE}" destId="{E6EC8479-920D-42A4-A370-89B69E8CFDA9}" srcOrd="3" destOrd="0" presId="urn:microsoft.com/office/officeart/2005/8/layout/orgChart1"/>
    <dgm:cxn modelId="{7E75C920-45D1-4C98-9944-25045D310820}" type="presParOf" srcId="{E6EC8479-920D-42A4-A370-89B69E8CFDA9}" destId="{75602EA4-34C8-4AD9-8E18-BA118CD3310D}" srcOrd="0" destOrd="0" presId="urn:microsoft.com/office/officeart/2005/8/layout/orgChart1"/>
    <dgm:cxn modelId="{88C3B124-3444-4470-BB7B-A1F6DBEAA2DE}" type="presParOf" srcId="{75602EA4-34C8-4AD9-8E18-BA118CD3310D}" destId="{8C15D6EA-A0A9-4712-BD11-89DCDDC52404}" srcOrd="0" destOrd="0" presId="urn:microsoft.com/office/officeart/2005/8/layout/orgChart1"/>
    <dgm:cxn modelId="{4A58FA52-60E3-48B7-9696-7331E2BBD78F}" type="presParOf" srcId="{75602EA4-34C8-4AD9-8E18-BA118CD3310D}" destId="{C8DE9193-6502-4ACB-BAC0-3BD8AAB04D35}" srcOrd="1" destOrd="0" presId="urn:microsoft.com/office/officeart/2005/8/layout/orgChart1"/>
    <dgm:cxn modelId="{27A8F828-A6DF-4408-BABC-1E0DB61A75F6}" type="presParOf" srcId="{E6EC8479-920D-42A4-A370-89B69E8CFDA9}" destId="{BBC9FA14-8D63-471D-973A-85E430B0E7E4}" srcOrd="1" destOrd="0" presId="urn:microsoft.com/office/officeart/2005/8/layout/orgChart1"/>
    <dgm:cxn modelId="{C808893E-5C21-41AA-9924-68E3AEF9323E}" type="presParOf" srcId="{E6EC8479-920D-42A4-A370-89B69E8CFDA9}" destId="{EA465572-8A87-4B36-A466-EE18C791DB5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C5AE91-096D-4263-96BE-A86A4854752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FF90620E-D3F2-4932-BED0-F28A0BF60AAF}">
      <dgm:prSet/>
      <dgm:spPr/>
      <dgm:t>
        <a:bodyPr/>
        <a:lstStyle/>
        <a:p>
          <a:r>
            <a:rPr lang="en-US" dirty="0"/>
            <a:t>Collaborate to garner campus-wide support for professional development</a:t>
          </a:r>
        </a:p>
      </dgm:t>
    </dgm:pt>
    <dgm:pt modelId="{BF56913B-BE60-4860-B5B9-1B42BC7218C7}" type="parTrans" cxnId="{4E47757D-FA8E-4AFC-A146-66CB69BA1FDC}">
      <dgm:prSet/>
      <dgm:spPr/>
      <dgm:t>
        <a:bodyPr/>
        <a:lstStyle/>
        <a:p>
          <a:endParaRPr lang="en-US"/>
        </a:p>
      </dgm:t>
    </dgm:pt>
    <dgm:pt modelId="{5F92F308-897C-43C6-AE98-EB93DC88E0B6}" type="sibTrans" cxnId="{4E47757D-FA8E-4AFC-A146-66CB69BA1FDC}">
      <dgm:prSet/>
      <dgm:spPr/>
      <dgm:t>
        <a:bodyPr/>
        <a:lstStyle/>
        <a:p>
          <a:endParaRPr lang="en-US"/>
        </a:p>
      </dgm:t>
    </dgm:pt>
    <dgm:pt modelId="{E2EB078B-82CC-443C-8CFA-12E0845C0238}">
      <dgm:prSet/>
      <dgm:spPr/>
      <dgm:t>
        <a:bodyPr/>
        <a:lstStyle/>
        <a:p>
          <a:r>
            <a:rPr lang="en-US" dirty="0"/>
            <a:t>Listen and ask for ideas and input on training ideas and speakers</a:t>
          </a:r>
        </a:p>
      </dgm:t>
    </dgm:pt>
    <dgm:pt modelId="{08F4BC70-A3A2-4538-A12B-498F52BFB079}" type="parTrans" cxnId="{D6381749-0853-4373-BB75-2647EA145BE7}">
      <dgm:prSet/>
      <dgm:spPr/>
      <dgm:t>
        <a:bodyPr/>
        <a:lstStyle/>
        <a:p>
          <a:endParaRPr lang="en-US"/>
        </a:p>
      </dgm:t>
    </dgm:pt>
    <dgm:pt modelId="{159A4499-A233-4896-9FCF-639038B163AA}" type="sibTrans" cxnId="{D6381749-0853-4373-BB75-2647EA145BE7}">
      <dgm:prSet/>
      <dgm:spPr/>
      <dgm:t>
        <a:bodyPr/>
        <a:lstStyle/>
        <a:p>
          <a:endParaRPr lang="en-US"/>
        </a:p>
      </dgm:t>
    </dgm:pt>
    <dgm:pt modelId="{75C716E6-C600-4C3B-8F3B-C2938D69201C}">
      <dgm:prSet/>
      <dgm:spPr/>
      <dgm:t>
        <a:bodyPr/>
        <a:lstStyle/>
        <a:p>
          <a:r>
            <a:rPr lang="en-US" dirty="0"/>
            <a:t>Thank employees for participating</a:t>
          </a:r>
        </a:p>
      </dgm:t>
    </dgm:pt>
    <dgm:pt modelId="{60088A4A-9747-4CB3-BD15-A57816047158}" type="parTrans" cxnId="{2C41DDB0-D8F3-447F-A732-D88D73CC6F5D}">
      <dgm:prSet/>
      <dgm:spPr/>
      <dgm:t>
        <a:bodyPr/>
        <a:lstStyle/>
        <a:p>
          <a:endParaRPr lang="en-US"/>
        </a:p>
      </dgm:t>
    </dgm:pt>
    <dgm:pt modelId="{6AE9F921-FB0A-44BD-8FAB-0CD3492BB06D}" type="sibTrans" cxnId="{2C41DDB0-D8F3-447F-A732-D88D73CC6F5D}">
      <dgm:prSet/>
      <dgm:spPr/>
      <dgm:t>
        <a:bodyPr/>
        <a:lstStyle/>
        <a:p>
          <a:endParaRPr lang="en-US"/>
        </a:p>
      </dgm:t>
    </dgm:pt>
    <dgm:pt modelId="{893379B8-C1C4-4473-84CC-F6044B697F46}">
      <dgm:prSet/>
      <dgm:spPr/>
      <dgm:t>
        <a:bodyPr/>
        <a:lstStyle/>
        <a:p>
          <a:r>
            <a:rPr lang="en-US" dirty="0"/>
            <a:t>Include employees in PD decision-making for their constituent group</a:t>
          </a:r>
        </a:p>
      </dgm:t>
    </dgm:pt>
    <dgm:pt modelId="{E6AEEA85-F040-4148-9858-64A674B3F504}" type="parTrans" cxnId="{28BA414E-6B06-4441-B49A-6A6A12215DE9}">
      <dgm:prSet/>
      <dgm:spPr/>
      <dgm:t>
        <a:bodyPr/>
        <a:lstStyle/>
        <a:p>
          <a:endParaRPr lang="en-US"/>
        </a:p>
      </dgm:t>
    </dgm:pt>
    <dgm:pt modelId="{7D0B31CC-F1EC-4A3F-9A6F-16E1685869B6}" type="sibTrans" cxnId="{28BA414E-6B06-4441-B49A-6A6A12215DE9}">
      <dgm:prSet/>
      <dgm:spPr/>
      <dgm:t>
        <a:bodyPr/>
        <a:lstStyle/>
        <a:p>
          <a:endParaRPr lang="en-US"/>
        </a:p>
      </dgm:t>
    </dgm:pt>
    <dgm:pt modelId="{C2CF7D6B-AF30-4677-9D29-B7DA938CB9D3}">
      <dgm:prSet/>
      <dgm:spPr/>
      <dgm:t>
        <a:bodyPr/>
        <a:lstStyle/>
        <a:p>
          <a:r>
            <a:rPr lang="en-US" dirty="0"/>
            <a:t>Ask employees to present workshops, mentor new employees, serve on a PD committee, make recommendations for guest speakers,  etc. – </a:t>
          </a:r>
          <a:r>
            <a:rPr lang="en-US" i="1" dirty="0"/>
            <a:t>GET EMPLOYEES INVOLVED!</a:t>
          </a:r>
          <a:endParaRPr lang="en-US" dirty="0"/>
        </a:p>
      </dgm:t>
    </dgm:pt>
    <dgm:pt modelId="{9ADE5D2E-E4CE-471F-8861-33465D6597E1}" type="parTrans" cxnId="{BFC55C04-ACF7-4BEB-A974-BF4DC770F41D}">
      <dgm:prSet/>
      <dgm:spPr/>
      <dgm:t>
        <a:bodyPr/>
        <a:lstStyle/>
        <a:p>
          <a:endParaRPr lang="en-US"/>
        </a:p>
      </dgm:t>
    </dgm:pt>
    <dgm:pt modelId="{0E163E26-5B45-4354-8E77-A1327CAFC5BF}" type="sibTrans" cxnId="{BFC55C04-ACF7-4BEB-A974-BF4DC770F41D}">
      <dgm:prSet/>
      <dgm:spPr/>
      <dgm:t>
        <a:bodyPr/>
        <a:lstStyle/>
        <a:p>
          <a:endParaRPr lang="en-US"/>
        </a:p>
      </dgm:t>
    </dgm:pt>
    <dgm:pt modelId="{2BF3B04C-D486-4F3B-B05E-227137496E1C}" type="pres">
      <dgm:prSet presAssocID="{B3C5AE91-096D-4263-96BE-A86A48547523}" presName="root" presStyleCnt="0">
        <dgm:presLayoutVars>
          <dgm:dir/>
          <dgm:resizeHandles val="exact"/>
        </dgm:presLayoutVars>
      </dgm:prSet>
      <dgm:spPr/>
    </dgm:pt>
    <dgm:pt modelId="{CCB72DAD-767F-40D1-A98A-DB7B586E1487}" type="pres">
      <dgm:prSet presAssocID="{FF90620E-D3F2-4932-BED0-F28A0BF60AAF}" presName="compNode" presStyleCnt="0"/>
      <dgm:spPr/>
    </dgm:pt>
    <dgm:pt modelId="{926E7600-2E29-462B-A521-B210D33C42DF}" type="pres">
      <dgm:prSet presAssocID="{FF90620E-D3F2-4932-BED0-F28A0BF60AAF}" presName="bgRect" presStyleLbl="bgShp" presStyleIdx="0" presStyleCnt="5"/>
      <dgm:spPr/>
    </dgm:pt>
    <dgm:pt modelId="{4F3C7DF8-0DAD-4C0A-8EA5-3D3947F9288E}" type="pres">
      <dgm:prSet presAssocID="{FF90620E-D3F2-4932-BED0-F28A0BF60AAF}" presName="iconRect" presStyleLbl="node1" presStyleIdx="0" presStyleCnt="5" custLinFactNeighborX="12399" custLinFactNeighborY="868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2E231856-BA1D-4894-BD66-40B3B2D70B07}" type="pres">
      <dgm:prSet presAssocID="{FF90620E-D3F2-4932-BED0-F28A0BF60AAF}" presName="spaceRect" presStyleCnt="0"/>
      <dgm:spPr/>
    </dgm:pt>
    <dgm:pt modelId="{FD631DB4-863B-49C6-970C-4370B71C26DA}" type="pres">
      <dgm:prSet presAssocID="{FF90620E-D3F2-4932-BED0-F28A0BF60AAF}" presName="parTx" presStyleLbl="revTx" presStyleIdx="0" presStyleCnt="5">
        <dgm:presLayoutVars>
          <dgm:chMax val="0"/>
          <dgm:chPref val="0"/>
        </dgm:presLayoutVars>
      </dgm:prSet>
      <dgm:spPr/>
    </dgm:pt>
    <dgm:pt modelId="{46F4EC6E-E8F8-4CF1-99CF-8DA2A2057348}" type="pres">
      <dgm:prSet presAssocID="{5F92F308-897C-43C6-AE98-EB93DC88E0B6}" presName="sibTrans" presStyleCnt="0"/>
      <dgm:spPr/>
    </dgm:pt>
    <dgm:pt modelId="{EC87E29B-EB61-48E3-9530-D83B545EBEF9}" type="pres">
      <dgm:prSet presAssocID="{E2EB078B-82CC-443C-8CFA-12E0845C0238}" presName="compNode" presStyleCnt="0"/>
      <dgm:spPr/>
    </dgm:pt>
    <dgm:pt modelId="{57CC9502-F5CE-4D20-BD8A-F0D2CF0D68CD}" type="pres">
      <dgm:prSet presAssocID="{E2EB078B-82CC-443C-8CFA-12E0845C0238}" presName="bgRect" presStyleLbl="bgShp" presStyleIdx="1" presStyleCnt="5"/>
      <dgm:spPr/>
    </dgm:pt>
    <dgm:pt modelId="{C00232B0-CE95-42C0-8793-52FCCCB89E5E}" type="pres">
      <dgm:prSet presAssocID="{E2EB078B-82CC-443C-8CFA-12E0845C0238}"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Pencil"/>
        </a:ext>
      </dgm:extLst>
    </dgm:pt>
    <dgm:pt modelId="{859882A5-F015-400E-B111-91810BA09CC2}" type="pres">
      <dgm:prSet presAssocID="{E2EB078B-82CC-443C-8CFA-12E0845C0238}" presName="spaceRect" presStyleCnt="0"/>
      <dgm:spPr/>
    </dgm:pt>
    <dgm:pt modelId="{E80C7D81-E3D7-410D-8F88-A7E5B334A409}" type="pres">
      <dgm:prSet presAssocID="{E2EB078B-82CC-443C-8CFA-12E0845C0238}" presName="parTx" presStyleLbl="revTx" presStyleIdx="1" presStyleCnt="5">
        <dgm:presLayoutVars>
          <dgm:chMax val="0"/>
          <dgm:chPref val="0"/>
        </dgm:presLayoutVars>
      </dgm:prSet>
      <dgm:spPr/>
    </dgm:pt>
    <dgm:pt modelId="{2A51ABCF-0724-4B1D-847D-F894F9547356}" type="pres">
      <dgm:prSet presAssocID="{159A4499-A233-4896-9FCF-639038B163AA}" presName="sibTrans" presStyleCnt="0"/>
      <dgm:spPr/>
    </dgm:pt>
    <dgm:pt modelId="{9A5F1D05-DDE5-41BE-8C11-64374C0BC0B1}" type="pres">
      <dgm:prSet presAssocID="{75C716E6-C600-4C3B-8F3B-C2938D69201C}" presName="compNode" presStyleCnt="0"/>
      <dgm:spPr/>
    </dgm:pt>
    <dgm:pt modelId="{FAEE97F2-4552-48D9-96C5-79AF7D938CEE}" type="pres">
      <dgm:prSet presAssocID="{75C716E6-C600-4C3B-8F3B-C2938D69201C}" presName="bgRect" presStyleLbl="bgShp" presStyleIdx="2" presStyleCnt="5"/>
      <dgm:spPr/>
    </dgm:pt>
    <dgm:pt modelId="{4D5720F7-46B2-4CF6-9F16-CC6F6AA3C0D4}" type="pres">
      <dgm:prSet presAssocID="{75C716E6-C600-4C3B-8F3B-C2938D69201C}"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F1A95571-44BE-4039-9E34-8BBEBCF1F715}" type="pres">
      <dgm:prSet presAssocID="{75C716E6-C600-4C3B-8F3B-C2938D69201C}" presName="spaceRect" presStyleCnt="0"/>
      <dgm:spPr/>
    </dgm:pt>
    <dgm:pt modelId="{874BE540-773D-4BA9-8CF6-F843E55BDB23}" type="pres">
      <dgm:prSet presAssocID="{75C716E6-C600-4C3B-8F3B-C2938D69201C}" presName="parTx" presStyleLbl="revTx" presStyleIdx="2" presStyleCnt="5">
        <dgm:presLayoutVars>
          <dgm:chMax val="0"/>
          <dgm:chPref val="0"/>
        </dgm:presLayoutVars>
      </dgm:prSet>
      <dgm:spPr/>
    </dgm:pt>
    <dgm:pt modelId="{B0C88C8E-9E00-4250-BD33-397FF0FAC849}" type="pres">
      <dgm:prSet presAssocID="{6AE9F921-FB0A-44BD-8FAB-0CD3492BB06D}" presName="sibTrans" presStyleCnt="0"/>
      <dgm:spPr/>
    </dgm:pt>
    <dgm:pt modelId="{CD12A593-EDCE-47D1-B802-00B4621C9C4C}" type="pres">
      <dgm:prSet presAssocID="{893379B8-C1C4-4473-84CC-F6044B697F46}" presName="compNode" presStyleCnt="0"/>
      <dgm:spPr/>
    </dgm:pt>
    <dgm:pt modelId="{2B8C51F1-D3F1-4A22-B272-F47CBA9DE888}" type="pres">
      <dgm:prSet presAssocID="{893379B8-C1C4-4473-84CC-F6044B697F46}" presName="bgRect" presStyleLbl="bgShp" presStyleIdx="3" presStyleCnt="5"/>
      <dgm:spPr/>
    </dgm:pt>
    <dgm:pt modelId="{5D4CF145-9ECF-4FC3-83E9-6E5965D7A1EB}" type="pres">
      <dgm:prSet presAssocID="{893379B8-C1C4-4473-84CC-F6044B697F46}"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C72FECA4-1DFD-4FAD-AE93-49519CD18DE5}" type="pres">
      <dgm:prSet presAssocID="{893379B8-C1C4-4473-84CC-F6044B697F46}" presName="spaceRect" presStyleCnt="0"/>
      <dgm:spPr/>
    </dgm:pt>
    <dgm:pt modelId="{DF13E9B1-3D64-4829-AB9B-B9C6EA8A70A2}" type="pres">
      <dgm:prSet presAssocID="{893379B8-C1C4-4473-84CC-F6044B697F46}" presName="parTx" presStyleLbl="revTx" presStyleIdx="3" presStyleCnt="5">
        <dgm:presLayoutVars>
          <dgm:chMax val="0"/>
          <dgm:chPref val="0"/>
        </dgm:presLayoutVars>
      </dgm:prSet>
      <dgm:spPr/>
    </dgm:pt>
    <dgm:pt modelId="{966980D7-4802-4C6F-A511-14ECB3339F6E}" type="pres">
      <dgm:prSet presAssocID="{7D0B31CC-F1EC-4A3F-9A6F-16E1685869B6}" presName="sibTrans" presStyleCnt="0"/>
      <dgm:spPr/>
    </dgm:pt>
    <dgm:pt modelId="{0A69A1D6-D461-41E9-A227-B381D1F41315}" type="pres">
      <dgm:prSet presAssocID="{C2CF7D6B-AF30-4677-9D29-B7DA938CB9D3}" presName="compNode" presStyleCnt="0"/>
      <dgm:spPr/>
    </dgm:pt>
    <dgm:pt modelId="{BC6D1342-F8AA-422F-BB1F-A8C7016E28B8}" type="pres">
      <dgm:prSet presAssocID="{C2CF7D6B-AF30-4677-9D29-B7DA938CB9D3}" presName="bgRect" presStyleLbl="bgShp" presStyleIdx="4" presStyleCnt="5"/>
      <dgm:spPr/>
    </dgm:pt>
    <dgm:pt modelId="{D0A971A2-3385-407F-A1A9-35D071A9F289}" type="pres">
      <dgm:prSet presAssocID="{C2CF7D6B-AF30-4677-9D29-B7DA938CB9D3}"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D4BF583A-2DEA-479D-AFF1-E2370E8DBFC6}" type="pres">
      <dgm:prSet presAssocID="{C2CF7D6B-AF30-4677-9D29-B7DA938CB9D3}" presName="spaceRect" presStyleCnt="0"/>
      <dgm:spPr/>
    </dgm:pt>
    <dgm:pt modelId="{DEE39BF2-46DE-46CC-9FBC-76B00CCE0C28}" type="pres">
      <dgm:prSet presAssocID="{C2CF7D6B-AF30-4677-9D29-B7DA938CB9D3}" presName="parTx" presStyleLbl="revTx" presStyleIdx="4" presStyleCnt="5">
        <dgm:presLayoutVars>
          <dgm:chMax val="0"/>
          <dgm:chPref val="0"/>
        </dgm:presLayoutVars>
      </dgm:prSet>
      <dgm:spPr/>
    </dgm:pt>
  </dgm:ptLst>
  <dgm:cxnLst>
    <dgm:cxn modelId="{BFC55C04-ACF7-4BEB-A974-BF4DC770F41D}" srcId="{B3C5AE91-096D-4263-96BE-A86A48547523}" destId="{C2CF7D6B-AF30-4677-9D29-B7DA938CB9D3}" srcOrd="4" destOrd="0" parTransId="{9ADE5D2E-E4CE-471F-8861-33465D6597E1}" sibTransId="{0E163E26-5B45-4354-8E77-A1327CAFC5BF}"/>
    <dgm:cxn modelId="{5446DB14-1330-4299-8B35-A44F6DC2ADC8}" type="presOf" srcId="{E2EB078B-82CC-443C-8CFA-12E0845C0238}" destId="{E80C7D81-E3D7-410D-8F88-A7E5B334A409}" srcOrd="0" destOrd="0" presId="urn:microsoft.com/office/officeart/2018/2/layout/IconVerticalSolidList"/>
    <dgm:cxn modelId="{D6381749-0853-4373-BB75-2647EA145BE7}" srcId="{B3C5AE91-096D-4263-96BE-A86A48547523}" destId="{E2EB078B-82CC-443C-8CFA-12E0845C0238}" srcOrd="1" destOrd="0" parTransId="{08F4BC70-A3A2-4538-A12B-498F52BFB079}" sibTransId="{159A4499-A233-4896-9FCF-639038B163AA}"/>
    <dgm:cxn modelId="{28BA414E-6B06-4441-B49A-6A6A12215DE9}" srcId="{B3C5AE91-096D-4263-96BE-A86A48547523}" destId="{893379B8-C1C4-4473-84CC-F6044B697F46}" srcOrd="3" destOrd="0" parTransId="{E6AEEA85-F040-4148-9858-64A674B3F504}" sibTransId="{7D0B31CC-F1EC-4A3F-9A6F-16E1685869B6}"/>
    <dgm:cxn modelId="{D6565C56-F9C9-47DC-84A1-48A1A736485D}" type="presOf" srcId="{C2CF7D6B-AF30-4677-9D29-B7DA938CB9D3}" destId="{DEE39BF2-46DE-46CC-9FBC-76B00CCE0C28}" srcOrd="0" destOrd="0" presId="urn:microsoft.com/office/officeart/2018/2/layout/IconVerticalSolidList"/>
    <dgm:cxn modelId="{4E47757D-FA8E-4AFC-A146-66CB69BA1FDC}" srcId="{B3C5AE91-096D-4263-96BE-A86A48547523}" destId="{FF90620E-D3F2-4932-BED0-F28A0BF60AAF}" srcOrd="0" destOrd="0" parTransId="{BF56913B-BE60-4860-B5B9-1B42BC7218C7}" sibTransId="{5F92F308-897C-43C6-AE98-EB93DC88E0B6}"/>
    <dgm:cxn modelId="{29702A89-8F95-404A-B65B-FE9B20B84C13}" type="presOf" srcId="{FF90620E-D3F2-4932-BED0-F28A0BF60AAF}" destId="{FD631DB4-863B-49C6-970C-4370B71C26DA}" srcOrd="0" destOrd="0" presId="urn:microsoft.com/office/officeart/2018/2/layout/IconVerticalSolidList"/>
    <dgm:cxn modelId="{2C41DDB0-D8F3-447F-A732-D88D73CC6F5D}" srcId="{B3C5AE91-096D-4263-96BE-A86A48547523}" destId="{75C716E6-C600-4C3B-8F3B-C2938D69201C}" srcOrd="2" destOrd="0" parTransId="{60088A4A-9747-4CB3-BD15-A57816047158}" sibTransId="{6AE9F921-FB0A-44BD-8FAB-0CD3492BB06D}"/>
    <dgm:cxn modelId="{A8C9B3BA-FEAE-4800-B6E2-A704A8D54F55}" type="presOf" srcId="{75C716E6-C600-4C3B-8F3B-C2938D69201C}" destId="{874BE540-773D-4BA9-8CF6-F843E55BDB23}" srcOrd="0" destOrd="0" presId="urn:microsoft.com/office/officeart/2018/2/layout/IconVerticalSolidList"/>
    <dgm:cxn modelId="{9E3E8FF5-B6B5-47FE-9CBD-EA29FDB13C1F}" type="presOf" srcId="{893379B8-C1C4-4473-84CC-F6044B697F46}" destId="{DF13E9B1-3D64-4829-AB9B-B9C6EA8A70A2}" srcOrd="0" destOrd="0" presId="urn:microsoft.com/office/officeart/2018/2/layout/IconVerticalSolidList"/>
    <dgm:cxn modelId="{4877DEFC-56FF-4CF6-B574-4F6756F75DB0}" type="presOf" srcId="{B3C5AE91-096D-4263-96BE-A86A48547523}" destId="{2BF3B04C-D486-4F3B-B05E-227137496E1C}" srcOrd="0" destOrd="0" presId="urn:microsoft.com/office/officeart/2018/2/layout/IconVerticalSolidList"/>
    <dgm:cxn modelId="{74B64A80-A4AF-43BB-8876-AB8DC92DDBF7}" type="presParOf" srcId="{2BF3B04C-D486-4F3B-B05E-227137496E1C}" destId="{CCB72DAD-767F-40D1-A98A-DB7B586E1487}" srcOrd="0" destOrd="0" presId="urn:microsoft.com/office/officeart/2018/2/layout/IconVerticalSolidList"/>
    <dgm:cxn modelId="{CA90723F-DC1A-4E34-869B-A2A09CC5A912}" type="presParOf" srcId="{CCB72DAD-767F-40D1-A98A-DB7B586E1487}" destId="{926E7600-2E29-462B-A521-B210D33C42DF}" srcOrd="0" destOrd="0" presId="urn:microsoft.com/office/officeart/2018/2/layout/IconVerticalSolidList"/>
    <dgm:cxn modelId="{624CBFA8-A8FD-4C42-A5F3-F7C8D66A0F71}" type="presParOf" srcId="{CCB72DAD-767F-40D1-A98A-DB7B586E1487}" destId="{4F3C7DF8-0DAD-4C0A-8EA5-3D3947F9288E}" srcOrd="1" destOrd="0" presId="urn:microsoft.com/office/officeart/2018/2/layout/IconVerticalSolidList"/>
    <dgm:cxn modelId="{8697DD6E-2C0D-4DDE-8573-C95E7E0843CF}" type="presParOf" srcId="{CCB72DAD-767F-40D1-A98A-DB7B586E1487}" destId="{2E231856-BA1D-4894-BD66-40B3B2D70B07}" srcOrd="2" destOrd="0" presId="urn:microsoft.com/office/officeart/2018/2/layout/IconVerticalSolidList"/>
    <dgm:cxn modelId="{21859422-A297-44BF-94BD-B1A9E38C1219}" type="presParOf" srcId="{CCB72DAD-767F-40D1-A98A-DB7B586E1487}" destId="{FD631DB4-863B-49C6-970C-4370B71C26DA}" srcOrd="3" destOrd="0" presId="urn:microsoft.com/office/officeart/2018/2/layout/IconVerticalSolidList"/>
    <dgm:cxn modelId="{3CCE4E1E-AC69-49F8-BDF7-83C6AC5E63D3}" type="presParOf" srcId="{2BF3B04C-D486-4F3B-B05E-227137496E1C}" destId="{46F4EC6E-E8F8-4CF1-99CF-8DA2A2057348}" srcOrd="1" destOrd="0" presId="urn:microsoft.com/office/officeart/2018/2/layout/IconVerticalSolidList"/>
    <dgm:cxn modelId="{37AE8CFF-9339-467D-A991-EE463A333057}" type="presParOf" srcId="{2BF3B04C-D486-4F3B-B05E-227137496E1C}" destId="{EC87E29B-EB61-48E3-9530-D83B545EBEF9}" srcOrd="2" destOrd="0" presId="urn:microsoft.com/office/officeart/2018/2/layout/IconVerticalSolidList"/>
    <dgm:cxn modelId="{A1FFDBC3-8136-4DB3-877A-70A21C271A8B}" type="presParOf" srcId="{EC87E29B-EB61-48E3-9530-D83B545EBEF9}" destId="{57CC9502-F5CE-4D20-BD8A-F0D2CF0D68CD}" srcOrd="0" destOrd="0" presId="urn:microsoft.com/office/officeart/2018/2/layout/IconVerticalSolidList"/>
    <dgm:cxn modelId="{508A424E-880B-41F5-9B12-BBB84CC8E500}" type="presParOf" srcId="{EC87E29B-EB61-48E3-9530-D83B545EBEF9}" destId="{C00232B0-CE95-42C0-8793-52FCCCB89E5E}" srcOrd="1" destOrd="0" presId="urn:microsoft.com/office/officeart/2018/2/layout/IconVerticalSolidList"/>
    <dgm:cxn modelId="{851267F1-CB71-407D-BAC2-18DBA307C416}" type="presParOf" srcId="{EC87E29B-EB61-48E3-9530-D83B545EBEF9}" destId="{859882A5-F015-400E-B111-91810BA09CC2}" srcOrd="2" destOrd="0" presId="urn:microsoft.com/office/officeart/2018/2/layout/IconVerticalSolidList"/>
    <dgm:cxn modelId="{B6B45328-494D-432E-8AB2-F3AAC32A94D6}" type="presParOf" srcId="{EC87E29B-EB61-48E3-9530-D83B545EBEF9}" destId="{E80C7D81-E3D7-410D-8F88-A7E5B334A409}" srcOrd="3" destOrd="0" presId="urn:microsoft.com/office/officeart/2018/2/layout/IconVerticalSolidList"/>
    <dgm:cxn modelId="{213B2C51-3F72-4124-9854-2B372291F061}" type="presParOf" srcId="{2BF3B04C-D486-4F3B-B05E-227137496E1C}" destId="{2A51ABCF-0724-4B1D-847D-F894F9547356}" srcOrd="3" destOrd="0" presId="urn:microsoft.com/office/officeart/2018/2/layout/IconVerticalSolidList"/>
    <dgm:cxn modelId="{5A8BE22D-4140-4139-924F-3032A7497C0F}" type="presParOf" srcId="{2BF3B04C-D486-4F3B-B05E-227137496E1C}" destId="{9A5F1D05-DDE5-41BE-8C11-64374C0BC0B1}" srcOrd="4" destOrd="0" presId="urn:microsoft.com/office/officeart/2018/2/layout/IconVerticalSolidList"/>
    <dgm:cxn modelId="{1D97390B-2D78-4C01-ACCC-BBF6A971E533}" type="presParOf" srcId="{9A5F1D05-DDE5-41BE-8C11-64374C0BC0B1}" destId="{FAEE97F2-4552-48D9-96C5-79AF7D938CEE}" srcOrd="0" destOrd="0" presId="urn:microsoft.com/office/officeart/2018/2/layout/IconVerticalSolidList"/>
    <dgm:cxn modelId="{5EC7D579-F9FF-4C7E-932C-DC9326EE9C7E}" type="presParOf" srcId="{9A5F1D05-DDE5-41BE-8C11-64374C0BC0B1}" destId="{4D5720F7-46B2-4CF6-9F16-CC6F6AA3C0D4}" srcOrd="1" destOrd="0" presId="urn:microsoft.com/office/officeart/2018/2/layout/IconVerticalSolidList"/>
    <dgm:cxn modelId="{647C5A1F-F1A5-427F-A0C1-DFDD73FC9E26}" type="presParOf" srcId="{9A5F1D05-DDE5-41BE-8C11-64374C0BC0B1}" destId="{F1A95571-44BE-4039-9E34-8BBEBCF1F715}" srcOrd="2" destOrd="0" presId="urn:microsoft.com/office/officeart/2018/2/layout/IconVerticalSolidList"/>
    <dgm:cxn modelId="{55D417BA-7953-467B-9E71-8B3E328AB3B6}" type="presParOf" srcId="{9A5F1D05-DDE5-41BE-8C11-64374C0BC0B1}" destId="{874BE540-773D-4BA9-8CF6-F843E55BDB23}" srcOrd="3" destOrd="0" presId="urn:microsoft.com/office/officeart/2018/2/layout/IconVerticalSolidList"/>
    <dgm:cxn modelId="{E4DBC963-F3E2-4453-B152-378D522921CC}" type="presParOf" srcId="{2BF3B04C-D486-4F3B-B05E-227137496E1C}" destId="{B0C88C8E-9E00-4250-BD33-397FF0FAC849}" srcOrd="5" destOrd="0" presId="urn:microsoft.com/office/officeart/2018/2/layout/IconVerticalSolidList"/>
    <dgm:cxn modelId="{80D07252-6617-4352-9D8F-1AA4863C08A3}" type="presParOf" srcId="{2BF3B04C-D486-4F3B-B05E-227137496E1C}" destId="{CD12A593-EDCE-47D1-B802-00B4621C9C4C}" srcOrd="6" destOrd="0" presId="urn:microsoft.com/office/officeart/2018/2/layout/IconVerticalSolidList"/>
    <dgm:cxn modelId="{B47C5215-0D88-4CE7-90DD-9A568FE1AF2D}" type="presParOf" srcId="{CD12A593-EDCE-47D1-B802-00B4621C9C4C}" destId="{2B8C51F1-D3F1-4A22-B272-F47CBA9DE888}" srcOrd="0" destOrd="0" presId="urn:microsoft.com/office/officeart/2018/2/layout/IconVerticalSolidList"/>
    <dgm:cxn modelId="{FAF6CEC2-DFFF-469B-A2EC-87856C9D6073}" type="presParOf" srcId="{CD12A593-EDCE-47D1-B802-00B4621C9C4C}" destId="{5D4CF145-9ECF-4FC3-83E9-6E5965D7A1EB}" srcOrd="1" destOrd="0" presId="urn:microsoft.com/office/officeart/2018/2/layout/IconVerticalSolidList"/>
    <dgm:cxn modelId="{D0C9AA60-F4C4-4134-809F-81FE22389036}" type="presParOf" srcId="{CD12A593-EDCE-47D1-B802-00B4621C9C4C}" destId="{C72FECA4-1DFD-4FAD-AE93-49519CD18DE5}" srcOrd="2" destOrd="0" presId="urn:microsoft.com/office/officeart/2018/2/layout/IconVerticalSolidList"/>
    <dgm:cxn modelId="{8FCD82E4-7748-4480-B70C-CA5D92E7622D}" type="presParOf" srcId="{CD12A593-EDCE-47D1-B802-00B4621C9C4C}" destId="{DF13E9B1-3D64-4829-AB9B-B9C6EA8A70A2}" srcOrd="3" destOrd="0" presId="urn:microsoft.com/office/officeart/2018/2/layout/IconVerticalSolidList"/>
    <dgm:cxn modelId="{A696ECAC-AEEC-492D-BA29-4E4F48990389}" type="presParOf" srcId="{2BF3B04C-D486-4F3B-B05E-227137496E1C}" destId="{966980D7-4802-4C6F-A511-14ECB3339F6E}" srcOrd="7" destOrd="0" presId="urn:microsoft.com/office/officeart/2018/2/layout/IconVerticalSolidList"/>
    <dgm:cxn modelId="{9F83D330-1441-4931-838E-DD511479591B}" type="presParOf" srcId="{2BF3B04C-D486-4F3B-B05E-227137496E1C}" destId="{0A69A1D6-D461-41E9-A227-B381D1F41315}" srcOrd="8" destOrd="0" presId="urn:microsoft.com/office/officeart/2018/2/layout/IconVerticalSolidList"/>
    <dgm:cxn modelId="{995CEEFA-59AF-4A7C-8EF4-8FC734ACEC8C}" type="presParOf" srcId="{0A69A1D6-D461-41E9-A227-B381D1F41315}" destId="{BC6D1342-F8AA-422F-BB1F-A8C7016E28B8}" srcOrd="0" destOrd="0" presId="urn:microsoft.com/office/officeart/2018/2/layout/IconVerticalSolidList"/>
    <dgm:cxn modelId="{832E068E-ED6F-4DC4-BA43-3C9432BD7B07}" type="presParOf" srcId="{0A69A1D6-D461-41E9-A227-B381D1F41315}" destId="{D0A971A2-3385-407F-A1A9-35D071A9F289}" srcOrd="1" destOrd="0" presId="urn:microsoft.com/office/officeart/2018/2/layout/IconVerticalSolidList"/>
    <dgm:cxn modelId="{692A03B8-2906-44AA-A681-136763A4CB00}" type="presParOf" srcId="{0A69A1D6-D461-41E9-A227-B381D1F41315}" destId="{D4BF583A-2DEA-479D-AFF1-E2370E8DBFC6}" srcOrd="2" destOrd="0" presId="urn:microsoft.com/office/officeart/2018/2/layout/IconVerticalSolidList"/>
    <dgm:cxn modelId="{1D41CC25-BEB0-4EC6-8FA7-11C59451F2E5}" type="presParOf" srcId="{0A69A1D6-D461-41E9-A227-B381D1F41315}" destId="{DEE39BF2-46DE-46CC-9FBC-76B00CCE0C2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8F96BB-A2B9-4C09-8A78-4F430D6CBD92}"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A396DFAB-A467-4B47-8381-26D637DCE0BF}">
      <dgm:prSet/>
      <dgm:spPr/>
      <dgm:t>
        <a:bodyPr/>
        <a:lstStyle/>
        <a:p>
          <a:r>
            <a:rPr lang="en-US" dirty="0"/>
            <a:t>General Fund</a:t>
          </a:r>
        </a:p>
      </dgm:t>
    </dgm:pt>
    <dgm:pt modelId="{777C55FA-7234-4710-9BED-44E261EE17C4}" type="parTrans" cxnId="{DE93C9B5-EF7C-4EDD-9AE6-4047CDDE46F1}">
      <dgm:prSet/>
      <dgm:spPr/>
      <dgm:t>
        <a:bodyPr/>
        <a:lstStyle/>
        <a:p>
          <a:endParaRPr lang="en-US"/>
        </a:p>
      </dgm:t>
    </dgm:pt>
    <dgm:pt modelId="{005FE100-5219-42EB-8D2C-8EEEDF2F5C4D}" type="sibTrans" cxnId="{DE93C9B5-EF7C-4EDD-9AE6-4047CDDE46F1}">
      <dgm:prSet/>
      <dgm:spPr/>
      <dgm:t>
        <a:bodyPr/>
        <a:lstStyle/>
        <a:p>
          <a:endParaRPr lang="en-US"/>
        </a:p>
      </dgm:t>
    </dgm:pt>
    <dgm:pt modelId="{93B89B06-05BF-424C-AD65-5484BCDAC850}">
      <dgm:prSet/>
      <dgm:spPr/>
      <dgm:t>
        <a:bodyPr/>
        <a:lstStyle/>
        <a:p>
          <a:r>
            <a:rPr lang="en-US" dirty="0"/>
            <a:t>Student Equity &amp; Achievement</a:t>
          </a:r>
        </a:p>
      </dgm:t>
    </dgm:pt>
    <dgm:pt modelId="{0419246B-8414-4167-B25B-095D81F6F351}" type="parTrans" cxnId="{29F8E9BC-8BCF-409A-9C7A-C48B1A2E2CC4}">
      <dgm:prSet/>
      <dgm:spPr/>
      <dgm:t>
        <a:bodyPr/>
        <a:lstStyle/>
        <a:p>
          <a:endParaRPr lang="en-US"/>
        </a:p>
      </dgm:t>
    </dgm:pt>
    <dgm:pt modelId="{0FC24D4B-F567-4101-8041-FF42F9C1B32C}" type="sibTrans" cxnId="{29F8E9BC-8BCF-409A-9C7A-C48B1A2E2CC4}">
      <dgm:prSet/>
      <dgm:spPr/>
      <dgm:t>
        <a:bodyPr/>
        <a:lstStyle/>
        <a:p>
          <a:endParaRPr lang="en-US"/>
        </a:p>
      </dgm:t>
    </dgm:pt>
    <dgm:pt modelId="{16EB0273-3D30-41C2-82BE-C7F8210D107F}">
      <dgm:prSet/>
      <dgm:spPr/>
      <dgm:t>
        <a:bodyPr/>
        <a:lstStyle/>
        <a:p>
          <a:r>
            <a:rPr lang="en-US" dirty="0"/>
            <a:t>Grants</a:t>
          </a:r>
        </a:p>
      </dgm:t>
    </dgm:pt>
    <dgm:pt modelId="{04125051-C7FC-486A-9436-070B361C5503}" type="parTrans" cxnId="{ACA277C0-D4B9-41B5-A935-23ACF3B5B9D5}">
      <dgm:prSet/>
      <dgm:spPr/>
      <dgm:t>
        <a:bodyPr/>
        <a:lstStyle/>
        <a:p>
          <a:endParaRPr lang="en-US"/>
        </a:p>
      </dgm:t>
    </dgm:pt>
    <dgm:pt modelId="{9959DF1E-D034-43EA-BDA9-FE96D8070CFD}" type="sibTrans" cxnId="{ACA277C0-D4B9-41B5-A935-23ACF3B5B9D5}">
      <dgm:prSet/>
      <dgm:spPr/>
      <dgm:t>
        <a:bodyPr/>
        <a:lstStyle/>
        <a:p>
          <a:endParaRPr lang="en-US"/>
        </a:p>
      </dgm:t>
    </dgm:pt>
    <dgm:pt modelId="{033E17DE-7EFE-4ED2-B93F-01DD8DD3CC3D}">
      <dgm:prSet/>
      <dgm:spPr/>
      <dgm:t>
        <a:bodyPr/>
        <a:lstStyle/>
        <a:p>
          <a:r>
            <a:rPr lang="en-US" dirty="0"/>
            <a:t>AB 1840 (Classified PD Funding)</a:t>
          </a:r>
        </a:p>
      </dgm:t>
    </dgm:pt>
    <dgm:pt modelId="{7FC0C40D-4FF8-4D4C-BA99-824D924E9F7B}" type="parTrans" cxnId="{EDB9D3B8-ABAC-47FE-B7A7-7A56E787B69B}">
      <dgm:prSet/>
      <dgm:spPr/>
      <dgm:t>
        <a:bodyPr/>
        <a:lstStyle/>
        <a:p>
          <a:endParaRPr lang="en-US"/>
        </a:p>
      </dgm:t>
    </dgm:pt>
    <dgm:pt modelId="{0CEBF2FA-5867-489C-817E-AA64FB5C5F06}" type="sibTrans" cxnId="{EDB9D3B8-ABAC-47FE-B7A7-7A56E787B69B}">
      <dgm:prSet/>
      <dgm:spPr/>
      <dgm:t>
        <a:bodyPr/>
        <a:lstStyle/>
        <a:p>
          <a:endParaRPr lang="en-US"/>
        </a:p>
      </dgm:t>
    </dgm:pt>
    <dgm:pt modelId="{74300EE2-F736-467D-AB51-9ACAEC7A945E}">
      <dgm:prSet/>
      <dgm:spPr/>
      <dgm:t>
        <a:bodyPr/>
        <a:lstStyle/>
        <a:p>
          <a:r>
            <a:rPr lang="en-US" dirty="0"/>
            <a:t>Needs Assessment Findings: Making a Case for Additional Funding</a:t>
          </a:r>
        </a:p>
      </dgm:t>
    </dgm:pt>
    <dgm:pt modelId="{79F81160-67C6-4687-A027-4FDD631DB8B1}" type="parTrans" cxnId="{03D474FB-96C9-48D8-9E1B-D50B31958CE1}">
      <dgm:prSet/>
      <dgm:spPr/>
      <dgm:t>
        <a:bodyPr/>
        <a:lstStyle/>
        <a:p>
          <a:endParaRPr lang="en-US"/>
        </a:p>
      </dgm:t>
    </dgm:pt>
    <dgm:pt modelId="{FF277F51-58B4-4E21-AC96-97BE28769345}" type="sibTrans" cxnId="{03D474FB-96C9-48D8-9E1B-D50B31958CE1}">
      <dgm:prSet/>
      <dgm:spPr/>
      <dgm:t>
        <a:bodyPr/>
        <a:lstStyle/>
        <a:p>
          <a:endParaRPr lang="en-US"/>
        </a:p>
      </dgm:t>
    </dgm:pt>
    <dgm:pt modelId="{ED816FDE-CE68-484B-8F61-C7C52A749903}" type="pres">
      <dgm:prSet presAssocID="{118F96BB-A2B9-4C09-8A78-4F430D6CBD92}" presName="diagram" presStyleCnt="0">
        <dgm:presLayoutVars>
          <dgm:dir/>
          <dgm:resizeHandles val="exact"/>
        </dgm:presLayoutVars>
      </dgm:prSet>
      <dgm:spPr/>
    </dgm:pt>
    <dgm:pt modelId="{076539C2-9BD1-43BB-B832-4AE6A795FE9C}" type="pres">
      <dgm:prSet presAssocID="{A396DFAB-A467-4B47-8381-26D637DCE0BF}" presName="node" presStyleLbl="node1" presStyleIdx="0" presStyleCnt="5">
        <dgm:presLayoutVars>
          <dgm:bulletEnabled val="1"/>
        </dgm:presLayoutVars>
      </dgm:prSet>
      <dgm:spPr/>
    </dgm:pt>
    <dgm:pt modelId="{394FFBB6-B762-41A1-B1C8-F8609E4D0ADE}" type="pres">
      <dgm:prSet presAssocID="{005FE100-5219-42EB-8D2C-8EEEDF2F5C4D}" presName="sibTrans" presStyleCnt="0"/>
      <dgm:spPr/>
    </dgm:pt>
    <dgm:pt modelId="{21AE2FEA-2091-4811-9C68-D33FC6884E91}" type="pres">
      <dgm:prSet presAssocID="{93B89B06-05BF-424C-AD65-5484BCDAC850}" presName="node" presStyleLbl="node1" presStyleIdx="1" presStyleCnt="5">
        <dgm:presLayoutVars>
          <dgm:bulletEnabled val="1"/>
        </dgm:presLayoutVars>
      </dgm:prSet>
      <dgm:spPr/>
    </dgm:pt>
    <dgm:pt modelId="{6D441624-9979-4664-885D-ACDE054411F9}" type="pres">
      <dgm:prSet presAssocID="{0FC24D4B-F567-4101-8041-FF42F9C1B32C}" presName="sibTrans" presStyleCnt="0"/>
      <dgm:spPr/>
    </dgm:pt>
    <dgm:pt modelId="{AFE0D30A-B7E1-4AB5-8850-FF1279EBC019}" type="pres">
      <dgm:prSet presAssocID="{16EB0273-3D30-41C2-82BE-C7F8210D107F}" presName="node" presStyleLbl="node1" presStyleIdx="2" presStyleCnt="5">
        <dgm:presLayoutVars>
          <dgm:bulletEnabled val="1"/>
        </dgm:presLayoutVars>
      </dgm:prSet>
      <dgm:spPr/>
    </dgm:pt>
    <dgm:pt modelId="{82E265AB-84E6-4265-9B8F-60462E8D5517}" type="pres">
      <dgm:prSet presAssocID="{9959DF1E-D034-43EA-BDA9-FE96D8070CFD}" presName="sibTrans" presStyleCnt="0"/>
      <dgm:spPr/>
    </dgm:pt>
    <dgm:pt modelId="{B4ABF0E5-049D-4801-ADB1-C2828F191490}" type="pres">
      <dgm:prSet presAssocID="{033E17DE-7EFE-4ED2-B93F-01DD8DD3CC3D}" presName="node" presStyleLbl="node1" presStyleIdx="3" presStyleCnt="5">
        <dgm:presLayoutVars>
          <dgm:bulletEnabled val="1"/>
        </dgm:presLayoutVars>
      </dgm:prSet>
      <dgm:spPr/>
    </dgm:pt>
    <dgm:pt modelId="{00A6CCBE-1657-40C0-9C14-F75D991E2EBF}" type="pres">
      <dgm:prSet presAssocID="{0CEBF2FA-5867-489C-817E-AA64FB5C5F06}" presName="sibTrans" presStyleCnt="0"/>
      <dgm:spPr/>
    </dgm:pt>
    <dgm:pt modelId="{BF36C129-3DBC-4ED3-A67C-53A06BF84CA6}" type="pres">
      <dgm:prSet presAssocID="{74300EE2-F736-467D-AB51-9ACAEC7A945E}" presName="node" presStyleLbl="node1" presStyleIdx="4" presStyleCnt="5" custScaleX="194293">
        <dgm:presLayoutVars>
          <dgm:bulletEnabled val="1"/>
        </dgm:presLayoutVars>
      </dgm:prSet>
      <dgm:spPr/>
    </dgm:pt>
  </dgm:ptLst>
  <dgm:cxnLst>
    <dgm:cxn modelId="{8D90EC36-6C6F-4379-8298-A5D56B10FA09}" type="presOf" srcId="{93B89B06-05BF-424C-AD65-5484BCDAC850}" destId="{21AE2FEA-2091-4811-9C68-D33FC6884E91}" srcOrd="0" destOrd="0" presId="urn:microsoft.com/office/officeart/2005/8/layout/default"/>
    <dgm:cxn modelId="{30559B75-CF20-4044-B6EC-AA1EE97D8108}" type="presOf" srcId="{16EB0273-3D30-41C2-82BE-C7F8210D107F}" destId="{AFE0D30A-B7E1-4AB5-8850-FF1279EBC019}" srcOrd="0" destOrd="0" presId="urn:microsoft.com/office/officeart/2005/8/layout/default"/>
    <dgm:cxn modelId="{A5557E78-A1F3-4876-A57C-BAF8E4E4AE46}" type="presOf" srcId="{118F96BB-A2B9-4C09-8A78-4F430D6CBD92}" destId="{ED816FDE-CE68-484B-8F61-C7C52A749903}" srcOrd="0" destOrd="0" presId="urn:microsoft.com/office/officeart/2005/8/layout/default"/>
    <dgm:cxn modelId="{2E0EB1A7-87A4-4603-A254-60274E1E22EF}" type="presOf" srcId="{033E17DE-7EFE-4ED2-B93F-01DD8DD3CC3D}" destId="{B4ABF0E5-049D-4801-ADB1-C2828F191490}" srcOrd="0" destOrd="0" presId="urn:microsoft.com/office/officeart/2005/8/layout/default"/>
    <dgm:cxn modelId="{DE93C9B5-EF7C-4EDD-9AE6-4047CDDE46F1}" srcId="{118F96BB-A2B9-4C09-8A78-4F430D6CBD92}" destId="{A396DFAB-A467-4B47-8381-26D637DCE0BF}" srcOrd="0" destOrd="0" parTransId="{777C55FA-7234-4710-9BED-44E261EE17C4}" sibTransId="{005FE100-5219-42EB-8D2C-8EEEDF2F5C4D}"/>
    <dgm:cxn modelId="{EDB9D3B8-ABAC-47FE-B7A7-7A56E787B69B}" srcId="{118F96BB-A2B9-4C09-8A78-4F430D6CBD92}" destId="{033E17DE-7EFE-4ED2-B93F-01DD8DD3CC3D}" srcOrd="3" destOrd="0" parTransId="{7FC0C40D-4FF8-4D4C-BA99-824D924E9F7B}" sibTransId="{0CEBF2FA-5867-489C-817E-AA64FB5C5F06}"/>
    <dgm:cxn modelId="{29F8E9BC-8BCF-409A-9C7A-C48B1A2E2CC4}" srcId="{118F96BB-A2B9-4C09-8A78-4F430D6CBD92}" destId="{93B89B06-05BF-424C-AD65-5484BCDAC850}" srcOrd="1" destOrd="0" parTransId="{0419246B-8414-4167-B25B-095D81F6F351}" sibTransId="{0FC24D4B-F567-4101-8041-FF42F9C1B32C}"/>
    <dgm:cxn modelId="{F6FE33BE-B854-46B9-A70D-625AA5306BE1}" type="presOf" srcId="{74300EE2-F736-467D-AB51-9ACAEC7A945E}" destId="{BF36C129-3DBC-4ED3-A67C-53A06BF84CA6}" srcOrd="0" destOrd="0" presId="urn:microsoft.com/office/officeart/2005/8/layout/default"/>
    <dgm:cxn modelId="{ACA277C0-D4B9-41B5-A935-23ACF3B5B9D5}" srcId="{118F96BB-A2B9-4C09-8A78-4F430D6CBD92}" destId="{16EB0273-3D30-41C2-82BE-C7F8210D107F}" srcOrd="2" destOrd="0" parTransId="{04125051-C7FC-486A-9436-070B361C5503}" sibTransId="{9959DF1E-D034-43EA-BDA9-FE96D8070CFD}"/>
    <dgm:cxn modelId="{03D474FB-96C9-48D8-9E1B-D50B31958CE1}" srcId="{118F96BB-A2B9-4C09-8A78-4F430D6CBD92}" destId="{74300EE2-F736-467D-AB51-9ACAEC7A945E}" srcOrd="4" destOrd="0" parTransId="{79F81160-67C6-4687-A027-4FDD631DB8B1}" sibTransId="{FF277F51-58B4-4E21-AC96-97BE28769345}"/>
    <dgm:cxn modelId="{F8F311FF-9EB2-45B8-A88B-87F2B52180A9}" type="presOf" srcId="{A396DFAB-A467-4B47-8381-26D637DCE0BF}" destId="{076539C2-9BD1-43BB-B832-4AE6A795FE9C}" srcOrd="0" destOrd="0" presId="urn:microsoft.com/office/officeart/2005/8/layout/default"/>
    <dgm:cxn modelId="{746D5846-A061-4534-B278-9912D34FA02B}" type="presParOf" srcId="{ED816FDE-CE68-484B-8F61-C7C52A749903}" destId="{076539C2-9BD1-43BB-B832-4AE6A795FE9C}" srcOrd="0" destOrd="0" presId="urn:microsoft.com/office/officeart/2005/8/layout/default"/>
    <dgm:cxn modelId="{5883B7ED-AA6D-4724-9894-EE6F5628142E}" type="presParOf" srcId="{ED816FDE-CE68-484B-8F61-C7C52A749903}" destId="{394FFBB6-B762-41A1-B1C8-F8609E4D0ADE}" srcOrd="1" destOrd="0" presId="urn:microsoft.com/office/officeart/2005/8/layout/default"/>
    <dgm:cxn modelId="{BB1368A8-1FBE-4B3F-AF11-5EEBDB5B66EC}" type="presParOf" srcId="{ED816FDE-CE68-484B-8F61-C7C52A749903}" destId="{21AE2FEA-2091-4811-9C68-D33FC6884E91}" srcOrd="2" destOrd="0" presId="urn:microsoft.com/office/officeart/2005/8/layout/default"/>
    <dgm:cxn modelId="{A97CB235-129B-4676-8F0F-C74F4777EFD6}" type="presParOf" srcId="{ED816FDE-CE68-484B-8F61-C7C52A749903}" destId="{6D441624-9979-4664-885D-ACDE054411F9}" srcOrd="3" destOrd="0" presId="urn:microsoft.com/office/officeart/2005/8/layout/default"/>
    <dgm:cxn modelId="{C798FDF8-37C2-48EB-92B9-741F56E2594F}" type="presParOf" srcId="{ED816FDE-CE68-484B-8F61-C7C52A749903}" destId="{AFE0D30A-B7E1-4AB5-8850-FF1279EBC019}" srcOrd="4" destOrd="0" presId="urn:microsoft.com/office/officeart/2005/8/layout/default"/>
    <dgm:cxn modelId="{B8240B5F-EB13-454F-956C-A48C10DADA27}" type="presParOf" srcId="{ED816FDE-CE68-484B-8F61-C7C52A749903}" destId="{82E265AB-84E6-4265-9B8F-60462E8D5517}" srcOrd="5" destOrd="0" presId="urn:microsoft.com/office/officeart/2005/8/layout/default"/>
    <dgm:cxn modelId="{DBDCE196-CED6-4F84-8BFB-E8064A6686CD}" type="presParOf" srcId="{ED816FDE-CE68-484B-8F61-C7C52A749903}" destId="{B4ABF0E5-049D-4801-ADB1-C2828F191490}" srcOrd="6" destOrd="0" presId="urn:microsoft.com/office/officeart/2005/8/layout/default"/>
    <dgm:cxn modelId="{1F617E04-74EB-489B-977A-6C61024B5A86}" type="presParOf" srcId="{ED816FDE-CE68-484B-8F61-C7C52A749903}" destId="{00A6CCBE-1657-40C0-9C14-F75D991E2EBF}" srcOrd="7" destOrd="0" presId="urn:microsoft.com/office/officeart/2005/8/layout/default"/>
    <dgm:cxn modelId="{B7326C03-4895-40D4-A249-F7E472FDC5B2}" type="presParOf" srcId="{ED816FDE-CE68-484B-8F61-C7C52A749903}" destId="{BF36C129-3DBC-4ED3-A67C-53A06BF84CA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235C0D-DEDF-4075-B15A-385569836FF1}"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FBB65ECC-1BBD-4071-97D9-8EC2B96C42E7}">
      <dgm:prSet/>
      <dgm:spPr/>
      <dgm:t>
        <a:bodyPr/>
        <a:lstStyle/>
        <a:p>
          <a:pPr>
            <a:lnSpc>
              <a:spcPct val="100000"/>
            </a:lnSpc>
          </a:pPr>
          <a:r>
            <a:rPr lang="en-US" dirty="0"/>
            <a:t>Learning Communities that allow CCC employees to communicate across colleges on a variety of topics.</a:t>
          </a:r>
        </a:p>
      </dgm:t>
    </dgm:pt>
    <dgm:pt modelId="{06EC4DB1-EE42-4FA6-8633-66FC6027642D}" type="parTrans" cxnId="{1CE3D6EB-E740-4785-AFDA-1C51C4CF2C2F}">
      <dgm:prSet/>
      <dgm:spPr/>
      <dgm:t>
        <a:bodyPr/>
        <a:lstStyle/>
        <a:p>
          <a:endParaRPr lang="en-US"/>
        </a:p>
      </dgm:t>
    </dgm:pt>
    <dgm:pt modelId="{F20B4CBF-94AF-48FC-A4E5-471CFD1A671B}" type="sibTrans" cxnId="{1CE3D6EB-E740-4785-AFDA-1C51C4CF2C2F}">
      <dgm:prSet/>
      <dgm:spPr/>
      <dgm:t>
        <a:bodyPr/>
        <a:lstStyle/>
        <a:p>
          <a:endParaRPr lang="en-US"/>
        </a:p>
      </dgm:t>
    </dgm:pt>
    <dgm:pt modelId="{157CC169-AFBE-420E-AAB5-B5D13D37FA47}">
      <dgm:prSet/>
      <dgm:spPr/>
      <dgm:t>
        <a:bodyPr/>
        <a:lstStyle/>
        <a:p>
          <a:pPr>
            <a:lnSpc>
              <a:spcPct val="100000"/>
            </a:lnSpc>
          </a:pPr>
          <a:r>
            <a:rPr lang="en-US" dirty="0"/>
            <a:t>Professional Development Community.</a:t>
          </a:r>
        </a:p>
      </dgm:t>
    </dgm:pt>
    <dgm:pt modelId="{497945D3-A6E8-4B7D-B4F0-5C23E8A45642}" type="parTrans" cxnId="{FED35E34-98F7-4988-9B0B-09A84F2C777D}">
      <dgm:prSet/>
      <dgm:spPr/>
      <dgm:t>
        <a:bodyPr/>
        <a:lstStyle/>
        <a:p>
          <a:endParaRPr lang="en-US"/>
        </a:p>
      </dgm:t>
    </dgm:pt>
    <dgm:pt modelId="{76BD99EF-0469-46E0-A031-94E8066FF473}" type="sibTrans" cxnId="{FED35E34-98F7-4988-9B0B-09A84F2C777D}">
      <dgm:prSet/>
      <dgm:spPr/>
      <dgm:t>
        <a:bodyPr/>
        <a:lstStyle/>
        <a:p>
          <a:endParaRPr lang="en-US"/>
        </a:p>
      </dgm:t>
    </dgm:pt>
    <dgm:pt modelId="{9127CF9D-CABC-4863-BAB3-26614B7EFA6A}">
      <dgm:prSet/>
      <dgm:spPr/>
      <dgm:t>
        <a:bodyPr/>
        <a:lstStyle/>
        <a:p>
          <a:pPr>
            <a:lnSpc>
              <a:spcPct val="100000"/>
            </a:lnSpc>
          </a:pPr>
          <a:r>
            <a:rPr lang="en-US" dirty="0"/>
            <a:t>The opportunity for employees to create a personalized professional development plan.</a:t>
          </a:r>
        </a:p>
      </dgm:t>
    </dgm:pt>
    <dgm:pt modelId="{EFC62461-1505-4FDC-8221-D6DB39AAC579}" type="parTrans" cxnId="{0BAA8CF2-22AF-4BC2-86BE-4E76359E357E}">
      <dgm:prSet/>
      <dgm:spPr/>
      <dgm:t>
        <a:bodyPr/>
        <a:lstStyle/>
        <a:p>
          <a:endParaRPr lang="en-US"/>
        </a:p>
      </dgm:t>
    </dgm:pt>
    <dgm:pt modelId="{EB1C6EDA-9976-4AD4-9E4D-4F80F8EED169}" type="sibTrans" cxnId="{0BAA8CF2-22AF-4BC2-86BE-4E76359E357E}">
      <dgm:prSet/>
      <dgm:spPr/>
      <dgm:t>
        <a:bodyPr/>
        <a:lstStyle/>
        <a:p>
          <a:endParaRPr lang="en-US"/>
        </a:p>
      </dgm:t>
    </dgm:pt>
    <dgm:pt modelId="{EC9CD5ED-EAB1-4F8B-96F2-A442D62C9A12}">
      <dgm:prSet/>
      <dgm:spPr/>
      <dgm:t>
        <a:bodyPr/>
        <a:lstStyle/>
        <a:p>
          <a:pPr>
            <a:lnSpc>
              <a:spcPct val="100000"/>
            </a:lnSpc>
          </a:pPr>
          <a:r>
            <a:rPr lang="en-US" dirty="0"/>
            <a:t>Upload your own training content.</a:t>
          </a:r>
        </a:p>
      </dgm:t>
    </dgm:pt>
    <dgm:pt modelId="{8DA87BFB-5BD2-4491-81C1-9829C9D0C7A9}" type="parTrans" cxnId="{E20907DC-9932-43AC-A8EA-7A8C2F5AC171}">
      <dgm:prSet/>
      <dgm:spPr/>
      <dgm:t>
        <a:bodyPr/>
        <a:lstStyle/>
        <a:p>
          <a:endParaRPr lang="en-US"/>
        </a:p>
      </dgm:t>
    </dgm:pt>
    <dgm:pt modelId="{656687B8-D021-4900-8045-8B7681365432}" type="sibTrans" cxnId="{E20907DC-9932-43AC-A8EA-7A8C2F5AC171}">
      <dgm:prSet/>
      <dgm:spPr/>
      <dgm:t>
        <a:bodyPr/>
        <a:lstStyle/>
        <a:p>
          <a:endParaRPr lang="en-US"/>
        </a:p>
      </dgm:t>
    </dgm:pt>
    <dgm:pt modelId="{03AF21D9-C779-4D07-B3BD-B06155C62554}">
      <dgm:prSet/>
      <dgm:spPr/>
      <dgm:t>
        <a:bodyPr/>
        <a:lstStyle/>
        <a:p>
          <a:pPr>
            <a:lnSpc>
              <a:spcPct val="100000"/>
            </a:lnSpc>
          </a:pPr>
          <a:r>
            <a:rPr lang="en-US" dirty="0"/>
            <a:t>A system-wide events calendar.</a:t>
          </a:r>
        </a:p>
      </dgm:t>
    </dgm:pt>
    <dgm:pt modelId="{F3169802-6351-4B49-B7AE-1D1BA7FA4F22}" type="parTrans" cxnId="{CF3EFCA6-9DC0-461E-B173-C84A9508A7F3}">
      <dgm:prSet/>
      <dgm:spPr/>
      <dgm:t>
        <a:bodyPr/>
        <a:lstStyle/>
        <a:p>
          <a:endParaRPr lang="en-US"/>
        </a:p>
      </dgm:t>
    </dgm:pt>
    <dgm:pt modelId="{17625833-3196-4D58-A86D-48716181A4EB}" type="sibTrans" cxnId="{CF3EFCA6-9DC0-461E-B173-C84A9508A7F3}">
      <dgm:prSet/>
      <dgm:spPr/>
      <dgm:t>
        <a:bodyPr/>
        <a:lstStyle/>
        <a:p>
          <a:endParaRPr lang="en-US"/>
        </a:p>
      </dgm:t>
    </dgm:pt>
    <dgm:pt modelId="{B78BCE18-3091-42F3-B4F0-A061B9C90088}">
      <dgm:prSet/>
      <dgm:spPr/>
      <dgm:t>
        <a:bodyPr/>
        <a:lstStyle/>
        <a:p>
          <a:pPr>
            <a:lnSpc>
              <a:spcPct val="100000"/>
            </a:lnSpc>
          </a:pPr>
          <a:r>
            <a:rPr lang="en-US" dirty="0"/>
            <a:t>Thousands of FREE online trainings.</a:t>
          </a:r>
        </a:p>
      </dgm:t>
    </dgm:pt>
    <dgm:pt modelId="{CDFBD40B-76E9-4034-AF75-327F9B2E4AA5}" type="sibTrans" cxnId="{A2327EE9-C42B-48FF-9BCD-E3217B34AA90}">
      <dgm:prSet/>
      <dgm:spPr/>
      <dgm:t>
        <a:bodyPr/>
        <a:lstStyle/>
        <a:p>
          <a:endParaRPr lang="en-US"/>
        </a:p>
      </dgm:t>
    </dgm:pt>
    <dgm:pt modelId="{0F9AEBC3-00FD-4B2C-85AF-FDEFB2E5AB55}" type="parTrans" cxnId="{A2327EE9-C42B-48FF-9BCD-E3217B34AA90}">
      <dgm:prSet/>
      <dgm:spPr/>
      <dgm:t>
        <a:bodyPr/>
        <a:lstStyle/>
        <a:p>
          <a:endParaRPr lang="en-US"/>
        </a:p>
      </dgm:t>
    </dgm:pt>
    <dgm:pt modelId="{73D15B3B-159B-4E0F-A69F-47C3C966C69A}" type="pres">
      <dgm:prSet presAssocID="{72235C0D-DEDF-4075-B15A-385569836FF1}" presName="root" presStyleCnt="0">
        <dgm:presLayoutVars>
          <dgm:dir/>
          <dgm:resizeHandles val="exact"/>
        </dgm:presLayoutVars>
      </dgm:prSet>
      <dgm:spPr/>
    </dgm:pt>
    <dgm:pt modelId="{9806C7D8-C524-4863-ACAB-ADC5D73B76D6}" type="pres">
      <dgm:prSet presAssocID="{B78BCE18-3091-42F3-B4F0-A061B9C90088}" presName="compNode" presStyleCnt="0"/>
      <dgm:spPr/>
    </dgm:pt>
    <dgm:pt modelId="{56980D2F-5287-4923-BDAF-6D3940E25D63}" type="pres">
      <dgm:prSet presAssocID="{B78BCE18-3091-42F3-B4F0-A061B9C90088}" presName="bgRect" presStyleLbl="bgShp" presStyleIdx="0" presStyleCnt="6"/>
      <dgm:spPr/>
    </dgm:pt>
    <dgm:pt modelId="{2A5EAC79-49B0-4039-B6CC-9CDB523AD4AB}" type="pres">
      <dgm:prSet presAssocID="{B78BCE18-3091-42F3-B4F0-A061B9C90088}"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FC10653-2038-43BF-A161-4F8226C2CAC7}" type="pres">
      <dgm:prSet presAssocID="{B78BCE18-3091-42F3-B4F0-A061B9C90088}" presName="spaceRect" presStyleCnt="0"/>
      <dgm:spPr/>
    </dgm:pt>
    <dgm:pt modelId="{D27D70F6-4DC0-43E3-90B0-42B613BC0C6A}" type="pres">
      <dgm:prSet presAssocID="{B78BCE18-3091-42F3-B4F0-A061B9C90088}" presName="parTx" presStyleLbl="revTx" presStyleIdx="0" presStyleCnt="6">
        <dgm:presLayoutVars>
          <dgm:chMax val="0"/>
          <dgm:chPref val="0"/>
        </dgm:presLayoutVars>
      </dgm:prSet>
      <dgm:spPr/>
    </dgm:pt>
    <dgm:pt modelId="{CEC48ADD-A67F-4C40-A924-A95ABCE145B2}" type="pres">
      <dgm:prSet presAssocID="{CDFBD40B-76E9-4034-AF75-327F9B2E4AA5}" presName="sibTrans" presStyleCnt="0"/>
      <dgm:spPr/>
    </dgm:pt>
    <dgm:pt modelId="{294A3F8E-AD68-4DA7-AA6C-8719D0336319}" type="pres">
      <dgm:prSet presAssocID="{FBB65ECC-1BBD-4071-97D9-8EC2B96C42E7}" presName="compNode" presStyleCnt="0"/>
      <dgm:spPr/>
    </dgm:pt>
    <dgm:pt modelId="{A8A39629-9437-49F5-B09E-C1B80B181601}" type="pres">
      <dgm:prSet presAssocID="{FBB65ECC-1BBD-4071-97D9-8EC2B96C42E7}" presName="bgRect" presStyleLbl="bgShp" presStyleIdx="1" presStyleCnt="6"/>
      <dgm:spPr/>
    </dgm:pt>
    <dgm:pt modelId="{AB5D5430-1F9E-4DB9-8BA6-5C1864744453}" type="pres">
      <dgm:prSet presAssocID="{FBB65ECC-1BBD-4071-97D9-8EC2B96C42E7}"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0ACE03D-9A81-4183-BDFB-2D0CF9536B58}" type="pres">
      <dgm:prSet presAssocID="{FBB65ECC-1BBD-4071-97D9-8EC2B96C42E7}" presName="spaceRect" presStyleCnt="0"/>
      <dgm:spPr/>
    </dgm:pt>
    <dgm:pt modelId="{300FD468-5F18-436A-B8BA-154CC95BC9E1}" type="pres">
      <dgm:prSet presAssocID="{FBB65ECC-1BBD-4071-97D9-8EC2B96C42E7}" presName="parTx" presStyleLbl="revTx" presStyleIdx="1" presStyleCnt="6">
        <dgm:presLayoutVars>
          <dgm:chMax val="0"/>
          <dgm:chPref val="0"/>
        </dgm:presLayoutVars>
      </dgm:prSet>
      <dgm:spPr/>
    </dgm:pt>
    <dgm:pt modelId="{BE95245D-D6B5-4D7C-8101-9381792A83FF}" type="pres">
      <dgm:prSet presAssocID="{F20B4CBF-94AF-48FC-A4E5-471CFD1A671B}" presName="sibTrans" presStyleCnt="0"/>
      <dgm:spPr/>
    </dgm:pt>
    <dgm:pt modelId="{9DF2871F-CFD7-4D6A-B009-5E32822DC95B}" type="pres">
      <dgm:prSet presAssocID="{157CC169-AFBE-420E-AAB5-B5D13D37FA47}" presName="compNode" presStyleCnt="0"/>
      <dgm:spPr/>
    </dgm:pt>
    <dgm:pt modelId="{0E52131C-8747-4C2C-983A-8DFCADA7A77D}" type="pres">
      <dgm:prSet presAssocID="{157CC169-AFBE-420E-AAB5-B5D13D37FA47}" presName="bgRect" presStyleLbl="bgShp" presStyleIdx="2" presStyleCnt="6"/>
      <dgm:spPr/>
    </dgm:pt>
    <dgm:pt modelId="{433998D0-A8E2-493D-A516-DFD47ADC8B7F}" type="pres">
      <dgm:prSet presAssocID="{157CC169-AFBE-420E-AAB5-B5D13D37FA47}"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4E66710B-1C99-438B-8B90-D863E9F458A7}" type="pres">
      <dgm:prSet presAssocID="{157CC169-AFBE-420E-AAB5-B5D13D37FA47}" presName="spaceRect" presStyleCnt="0"/>
      <dgm:spPr/>
    </dgm:pt>
    <dgm:pt modelId="{E18C3936-9062-4017-AB27-91F766402E1F}" type="pres">
      <dgm:prSet presAssocID="{157CC169-AFBE-420E-AAB5-B5D13D37FA47}" presName="parTx" presStyleLbl="revTx" presStyleIdx="2" presStyleCnt="6">
        <dgm:presLayoutVars>
          <dgm:chMax val="0"/>
          <dgm:chPref val="0"/>
        </dgm:presLayoutVars>
      </dgm:prSet>
      <dgm:spPr/>
    </dgm:pt>
    <dgm:pt modelId="{180BC01B-D741-4871-8200-C07837E02366}" type="pres">
      <dgm:prSet presAssocID="{76BD99EF-0469-46E0-A031-94E8066FF473}" presName="sibTrans" presStyleCnt="0"/>
      <dgm:spPr/>
    </dgm:pt>
    <dgm:pt modelId="{3282F9B6-30C4-4874-826B-FA3544563F55}" type="pres">
      <dgm:prSet presAssocID="{9127CF9D-CABC-4863-BAB3-26614B7EFA6A}" presName="compNode" presStyleCnt="0"/>
      <dgm:spPr/>
    </dgm:pt>
    <dgm:pt modelId="{C08875B1-09B5-4F37-9DE9-9A0689D42EB3}" type="pres">
      <dgm:prSet presAssocID="{9127CF9D-CABC-4863-BAB3-26614B7EFA6A}" presName="bgRect" presStyleLbl="bgShp" presStyleIdx="3" presStyleCnt="6"/>
      <dgm:spPr/>
    </dgm:pt>
    <dgm:pt modelId="{36712E58-7BE1-4B07-AC3B-0CAE896AB442}" type="pres">
      <dgm:prSet presAssocID="{9127CF9D-CABC-4863-BAB3-26614B7EFA6A}"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71219069-A0DD-4D11-A2FE-A031EDA43F17}" type="pres">
      <dgm:prSet presAssocID="{9127CF9D-CABC-4863-BAB3-26614B7EFA6A}" presName="spaceRect" presStyleCnt="0"/>
      <dgm:spPr/>
    </dgm:pt>
    <dgm:pt modelId="{56D9D23D-3740-4EBF-8261-C75A04E59796}" type="pres">
      <dgm:prSet presAssocID="{9127CF9D-CABC-4863-BAB3-26614B7EFA6A}" presName="parTx" presStyleLbl="revTx" presStyleIdx="3" presStyleCnt="6">
        <dgm:presLayoutVars>
          <dgm:chMax val="0"/>
          <dgm:chPref val="0"/>
        </dgm:presLayoutVars>
      </dgm:prSet>
      <dgm:spPr/>
    </dgm:pt>
    <dgm:pt modelId="{DC820479-2986-4842-BEBB-6A6B6E9E8483}" type="pres">
      <dgm:prSet presAssocID="{EB1C6EDA-9976-4AD4-9E4D-4F80F8EED169}" presName="sibTrans" presStyleCnt="0"/>
      <dgm:spPr/>
    </dgm:pt>
    <dgm:pt modelId="{85366675-A4C7-4EB7-9BAE-79C6137C0F29}" type="pres">
      <dgm:prSet presAssocID="{EC9CD5ED-EAB1-4F8B-96F2-A442D62C9A12}" presName="compNode" presStyleCnt="0"/>
      <dgm:spPr/>
    </dgm:pt>
    <dgm:pt modelId="{EDCF94D6-593D-4037-BA55-C0763AB64E33}" type="pres">
      <dgm:prSet presAssocID="{EC9CD5ED-EAB1-4F8B-96F2-A442D62C9A12}" presName="bgRect" presStyleLbl="bgShp" presStyleIdx="4" presStyleCnt="6"/>
      <dgm:spPr/>
    </dgm:pt>
    <dgm:pt modelId="{2244E37E-8927-4213-88F3-8419BFA570F9}" type="pres">
      <dgm:prSet presAssocID="{EC9CD5ED-EAB1-4F8B-96F2-A442D62C9A12}"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ecturer"/>
        </a:ext>
      </dgm:extLst>
    </dgm:pt>
    <dgm:pt modelId="{D3B435C7-ECAC-4DF2-877B-723F19F430FF}" type="pres">
      <dgm:prSet presAssocID="{EC9CD5ED-EAB1-4F8B-96F2-A442D62C9A12}" presName="spaceRect" presStyleCnt="0"/>
      <dgm:spPr/>
    </dgm:pt>
    <dgm:pt modelId="{D7075A42-614B-46C2-B14C-46CAC3F05694}" type="pres">
      <dgm:prSet presAssocID="{EC9CD5ED-EAB1-4F8B-96F2-A442D62C9A12}" presName="parTx" presStyleLbl="revTx" presStyleIdx="4" presStyleCnt="6">
        <dgm:presLayoutVars>
          <dgm:chMax val="0"/>
          <dgm:chPref val="0"/>
        </dgm:presLayoutVars>
      </dgm:prSet>
      <dgm:spPr/>
    </dgm:pt>
    <dgm:pt modelId="{42E9595A-19C6-4C2D-8B55-77EE7BFE6BEE}" type="pres">
      <dgm:prSet presAssocID="{656687B8-D021-4900-8045-8B7681365432}" presName="sibTrans" presStyleCnt="0"/>
      <dgm:spPr/>
    </dgm:pt>
    <dgm:pt modelId="{0A00B58D-839D-4410-8C0F-9FAE3DFF22FB}" type="pres">
      <dgm:prSet presAssocID="{03AF21D9-C779-4D07-B3BD-B06155C62554}" presName="compNode" presStyleCnt="0"/>
      <dgm:spPr/>
    </dgm:pt>
    <dgm:pt modelId="{A05643A5-350A-4141-A0C7-B8E8BD60CE90}" type="pres">
      <dgm:prSet presAssocID="{03AF21D9-C779-4D07-B3BD-B06155C62554}" presName="bgRect" presStyleLbl="bgShp" presStyleIdx="5" presStyleCnt="6"/>
      <dgm:spPr/>
    </dgm:pt>
    <dgm:pt modelId="{FD48BDC4-ED42-4ADA-B36F-E1B48BBD6870}" type="pres">
      <dgm:prSet presAssocID="{03AF21D9-C779-4D07-B3BD-B06155C62554}"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thly calendar"/>
        </a:ext>
      </dgm:extLst>
    </dgm:pt>
    <dgm:pt modelId="{FFA40499-61F1-405D-9DA1-6B9E21E6BCA0}" type="pres">
      <dgm:prSet presAssocID="{03AF21D9-C779-4D07-B3BD-B06155C62554}" presName="spaceRect" presStyleCnt="0"/>
      <dgm:spPr/>
    </dgm:pt>
    <dgm:pt modelId="{12840F5C-E2B5-4E46-8DC7-5CBA5D4752F3}" type="pres">
      <dgm:prSet presAssocID="{03AF21D9-C779-4D07-B3BD-B06155C62554}" presName="parTx" presStyleLbl="revTx" presStyleIdx="5" presStyleCnt="6">
        <dgm:presLayoutVars>
          <dgm:chMax val="0"/>
          <dgm:chPref val="0"/>
        </dgm:presLayoutVars>
      </dgm:prSet>
      <dgm:spPr/>
    </dgm:pt>
  </dgm:ptLst>
  <dgm:cxnLst>
    <dgm:cxn modelId="{C231F810-4588-427A-81B0-C2851CD25CF5}" type="presOf" srcId="{03AF21D9-C779-4D07-B3BD-B06155C62554}" destId="{12840F5C-E2B5-4E46-8DC7-5CBA5D4752F3}" srcOrd="0" destOrd="0" presId="urn:microsoft.com/office/officeart/2018/2/layout/IconVerticalSolidList"/>
    <dgm:cxn modelId="{1A356E33-0B54-4064-8B06-F033F731A4A3}" type="presOf" srcId="{FBB65ECC-1BBD-4071-97D9-8EC2B96C42E7}" destId="{300FD468-5F18-436A-B8BA-154CC95BC9E1}" srcOrd="0" destOrd="0" presId="urn:microsoft.com/office/officeart/2018/2/layout/IconVerticalSolidList"/>
    <dgm:cxn modelId="{FED35E34-98F7-4988-9B0B-09A84F2C777D}" srcId="{72235C0D-DEDF-4075-B15A-385569836FF1}" destId="{157CC169-AFBE-420E-AAB5-B5D13D37FA47}" srcOrd="2" destOrd="0" parTransId="{497945D3-A6E8-4B7D-B4F0-5C23E8A45642}" sibTransId="{76BD99EF-0469-46E0-A031-94E8066FF473}"/>
    <dgm:cxn modelId="{E8E19750-5BAF-424B-BAC8-16A0642A07DF}" type="presOf" srcId="{72235C0D-DEDF-4075-B15A-385569836FF1}" destId="{73D15B3B-159B-4E0F-A69F-47C3C966C69A}" srcOrd="0" destOrd="0" presId="urn:microsoft.com/office/officeart/2018/2/layout/IconVerticalSolidList"/>
    <dgm:cxn modelId="{EC191871-F2A1-409F-A01C-4EE4D4202E05}" type="presOf" srcId="{9127CF9D-CABC-4863-BAB3-26614B7EFA6A}" destId="{56D9D23D-3740-4EBF-8261-C75A04E59796}" srcOrd="0" destOrd="0" presId="urn:microsoft.com/office/officeart/2018/2/layout/IconVerticalSolidList"/>
    <dgm:cxn modelId="{CE8C7673-B52B-4AEC-9266-DE6D58644ADB}" type="presOf" srcId="{157CC169-AFBE-420E-AAB5-B5D13D37FA47}" destId="{E18C3936-9062-4017-AB27-91F766402E1F}" srcOrd="0" destOrd="0" presId="urn:microsoft.com/office/officeart/2018/2/layout/IconVerticalSolidList"/>
    <dgm:cxn modelId="{FE826B93-3649-4F46-92E5-911CA7985A1E}" type="presOf" srcId="{B78BCE18-3091-42F3-B4F0-A061B9C90088}" destId="{D27D70F6-4DC0-43E3-90B0-42B613BC0C6A}" srcOrd="0" destOrd="0" presId="urn:microsoft.com/office/officeart/2018/2/layout/IconVerticalSolidList"/>
    <dgm:cxn modelId="{CF3EFCA6-9DC0-461E-B173-C84A9508A7F3}" srcId="{72235C0D-DEDF-4075-B15A-385569836FF1}" destId="{03AF21D9-C779-4D07-B3BD-B06155C62554}" srcOrd="5" destOrd="0" parTransId="{F3169802-6351-4B49-B7AE-1D1BA7FA4F22}" sibTransId="{17625833-3196-4D58-A86D-48716181A4EB}"/>
    <dgm:cxn modelId="{C00344AF-F63E-4D03-A51F-FB181EC757FD}" type="presOf" srcId="{EC9CD5ED-EAB1-4F8B-96F2-A442D62C9A12}" destId="{D7075A42-614B-46C2-B14C-46CAC3F05694}" srcOrd="0" destOrd="0" presId="urn:microsoft.com/office/officeart/2018/2/layout/IconVerticalSolidList"/>
    <dgm:cxn modelId="{E20907DC-9932-43AC-A8EA-7A8C2F5AC171}" srcId="{72235C0D-DEDF-4075-B15A-385569836FF1}" destId="{EC9CD5ED-EAB1-4F8B-96F2-A442D62C9A12}" srcOrd="4" destOrd="0" parTransId="{8DA87BFB-5BD2-4491-81C1-9829C9D0C7A9}" sibTransId="{656687B8-D021-4900-8045-8B7681365432}"/>
    <dgm:cxn modelId="{A2327EE9-C42B-48FF-9BCD-E3217B34AA90}" srcId="{72235C0D-DEDF-4075-B15A-385569836FF1}" destId="{B78BCE18-3091-42F3-B4F0-A061B9C90088}" srcOrd="0" destOrd="0" parTransId="{0F9AEBC3-00FD-4B2C-85AF-FDEFB2E5AB55}" sibTransId="{CDFBD40B-76E9-4034-AF75-327F9B2E4AA5}"/>
    <dgm:cxn modelId="{1CE3D6EB-E740-4785-AFDA-1C51C4CF2C2F}" srcId="{72235C0D-DEDF-4075-B15A-385569836FF1}" destId="{FBB65ECC-1BBD-4071-97D9-8EC2B96C42E7}" srcOrd="1" destOrd="0" parTransId="{06EC4DB1-EE42-4FA6-8633-66FC6027642D}" sibTransId="{F20B4CBF-94AF-48FC-A4E5-471CFD1A671B}"/>
    <dgm:cxn modelId="{0BAA8CF2-22AF-4BC2-86BE-4E76359E357E}" srcId="{72235C0D-DEDF-4075-B15A-385569836FF1}" destId="{9127CF9D-CABC-4863-BAB3-26614B7EFA6A}" srcOrd="3" destOrd="0" parTransId="{EFC62461-1505-4FDC-8221-D6DB39AAC579}" sibTransId="{EB1C6EDA-9976-4AD4-9E4D-4F80F8EED169}"/>
    <dgm:cxn modelId="{BB203CC4-967F-4338-B66C-892064F8B062}" type="presParOf" srcId="{73D15B3B-159B-4E0F-A69F-47C3C966C69A}" destId="{9806C7D8-C524-4863-ACAB-ADC5D73B76D6}" srcOrd="0" destOrd="0" presId="urn:microsoft.com/office/officeart/2018/2/layout/IconVerticalSolidList"/>
    <dgm:cxn modelId="{FA6527AE-8547-4444-ACA7-179F128D36CE}" type="presParOf" srcId="{9806C7D8-C524-4863-ACAB-ADC5D73B76D6}" destId="{56980D2F-5287-4923-BDAF-6D3940E25D63}" srcOrd="0" destOrd="0" presId="urn:microsoft.com/office/officeart/2018/2/layout/IconVerticalSolidList"/>
    <dgm:cxn modelId="{006540F8-7665-4867-AF5D-6F11BD87900C}" type="presParOf" srcId="{9806C7D8-C524-4863-ACAB-ADC5D73B76D6}" destId="{2A5EAC79-49B0-4039-B6CC-9CDB523AD4AB}" srcOrd="1" destOrd="0" presId="urn:microsoft.com/office/officeart/2018/2/layout/IconVerticalSolidList"/>
    <dgm:cxn modelId="{8D71B2FF-F4A7-47EC-B4A1-9D0B2AE3CF39}" type="presParOf" srcId="{9806C7D8-C524-4863-ACAB-ADC5D73B76D6}" destId="{7FC10653-2038-43BF-A161-4F8226C2CAC7}" srcOrd="2" destOrd="0" presId="urn:microsoft.com/office/officeart/2018/2/layout/IconVerticalSolidList"/>
    <dgm:cxn modelId="{2223EA76-5133-422C-AC94-1F4DF79C80F0}" type="presParOf" srcId="{9806C7D8-C524-4863-ACAB-ADC5D73B76D6}" destId="{D27D70F6-4DC0-43E3-90B0-42B613BC0C6A}" srcOrd="3" destOrd="0" presId="urn:microsoft.com/office/officeart/2018/2/layout/IconVerticalSolidList"/>
    <dgm:cxn modelId="{871EF8BF-4A4B-4799-B8D4-34131FA665F3}" type="presParOf" srcId="{73D15B3B-159B-4E0F-A69F-47C3C966C69A}" destId="{CEC48ADD-A67F-4C40-A924-A95ABCE145B2}" srcOrd="1" destOrd="0" presId="urn:microsoft.com/office/officeart/2018/2/layout/IconVerticalSolidList"/>
    <dgm:cxn modelId="{7E5CE309-5118-4485-A294-93BA57679E1A}" type="presParOf" srcId="{73D15B3B-159B-4E0F-A69F-47C3C966C69A}" destId="{294A3F8E-AD68-4DA7-AA6C-8719D0336319}" srcOrd="2" destOrd="0" presId="urn:microsoft.com/office/officeart/2018/2/layout/IconVerticalSolidList"/>
    <dgm:cxn modelId="{70C06966-FD57-4D00-8BF4-F4A118CB25E2}" type="presParOf" srcId="{294A3F8E-AD68-4DA7-AA6C-8719D0336319}" destId="{A8A39629-9437-49F5-B09E-C1B80B181601}" srcOrd="0" destOrd="0" presId="urn:microsoft.com/office/officeart/2018/2/layout/IconVerticalSolidList"/>
    <dgm:cxn modelId="{27AE6DED-4BE9-4EFF-9DB0-1ACAA0EB7656}" type="presParOf" srcId="{294A3F8E-AD68-4DA7-AA6C-8719D0336319}" destId="{AB5D5430-1F9E-4DB9-8BA6-5C1864744453}" srcOrd="1" destOrd="0" presId="urn:microsoft.com/office/officeart/2018/2/layout/IconVerticalSolidList"/>
    <dgm:cxn modelId="{9AAC3E11-D151-4ECE-90A0-4B5693BB7E1E}" type="presParOf" srcId="{294A3F8E-AD68-4DA7-AA6C-8719D0336319}" destId="{40ACE03D-9A81-4183-BDFB-2D0CF9536B58}" srcOrd="2" destOrd="0" presId="urn:microsoft.com/office/officeart/2018/2/layout/IconVerticalSolidList"/>
    <dgm:cxn modelId="{FCB66E0C-984E-42F7-B671-82684946A271}" type="presParOf" srcId="{294A3F8E-AD68-4DA7-AA6C-8719D0336319}" destId="{300FD468-5F18-436A-B8BA-154CC95BC9E1}" srcOrd="3" destOrd="0" presId="urn:microsoft.com/office/officeart/2018/2/layout/IconVerticalSolidList"/>
    <dgm:cxn modelId="{5E6D9D3C-7BA1-41A8-987D-58DB900781CE}" type="presParOf" srcId="{73D15B3B-159B-4E0F-A69F-47C3C966C69A}" destId="{BE95245D-D6B5-4D7C-8101-9381792A83FF}" srcOrd="3" destOrd="0" presId="urn:microsoft.com/office/officeart/2018/2/layout/IconVerticalSolidList"/>
    <dgm:cxn modelId="{221D0232-2075-458C-8D29-7AD1D8D88F04}" type="presParOf" srcId="{73D15B3B-159B-4E0F-A69F-47C3C966C69A}" destId="{9DF2871F-CFD7-4D6A-B009-5E32822DC95B}" srcOrd="4" destOrd="0" presId="urn:microsoft.com/office/officeart/2018/2/layout/IconVerticalSolidList"/>
    <dgm:cxn modelId="{711D91D1-8D21-4359-B4D1-0D524F4A8589}" type="presParOf" srcId="{9DF2871F-CFD7-4D6A-B009-5E32822DC95B}" destId="{0E52131C-8747-4C2C-983A-8DFCADA7A77D}" srcOrd="0" destOrd="0" presId="urn:microsoft.com/office/officeart/2018/2/layout/IconVerticalSolidList"/>
    <dgm:cxn modelId="{EB83A173-FDC3-4D1E-8385-C15047E4C72E}" type="presParOf" srcId="{9DF2871F-CFD7-4D6A-B009-5E32822DC95B}" destId="{433998D0-A8E2-493D-A516-DFD47ADC8B7F}" srcOrd="1" destOrd="0" presId="urn:microsoft.com/office/officeart/2018/2/layout/IconVerticalSolidList"/>
    <dgm:cxn modelId="{7DD0A364-C140-43BF-9685-419ED45DE8A5}" type="presParOf" srcId="{9DF2871F-CFD7-4D6A-B009-5E32822DC95B}" destId="{4E66710B-1C99-438B-8B90-D863E9F458A7}" srcOrd="2" destOrd="0" presId="urn:microsoft.com/office/officeart/2018/2/layout/IconVerticalSolidList"/>
    <dgm:cxn modelId="{B8A86E8A-18FE-4DC6-BF91-57DEF6E2508E}" type="presParOf" srcId="{9DF2871F-CFD7-4D6A-B009-5E32822DC95B}" destId="{E18C3936-9062-4017-AB27-91F766402E1F}" srcOrd="3" destOrd="0" presId="urn:microsoft.com/office/officeart/2018/2/layout/IconVerticalSolidList"/>
    <dgm:cxn modelId="{C1225313-02FB-4351-A213-B66BD63E1EC7}" type="presParOf" srcId="{73D15B3B-159B-4E0F-A69F-47C3C966C69A}" destId="{180BC01B-D741-4871-8200-C07837E02366}" srcOrd="5" destOrd="0" presId="urn:microsoft.com/office/officeart/2018/2/layout/IconVerticalSolidList"/>
    <dgm:cxn modelId="{1846B7FD-4237-4851-9B43-33F0092ED7EF}" type="presParOf" srcId="{73D15B3B-159B-4E0F-A69F-47C3C966C69A}" destId="{3282F9B6-30C4-4874-826B-FA3544563F55}" srcOrd="6" destOrd="0" presId="urn:microsoft.com/office/officeart/2018/2/layout/IconVerticalSolidList"/>
    <dgm:cxn modelId="{0B9C2FDA-BE60-4F00-B894-EA40A6EAE3D8}" type="presParOf" srcId="{3282F9B6-30C4-4874-826B-FA3544563F55}" destId="{C08875B1-09B5-4F37-9DE9-9A0689D42EB3}" srcOrd="0" destOrd="0" presId="urn:microsoft.com/office/officeart/2018/2/layout/IconVerticalSolidList"/>
    <dgm:cxn modelId="{B80CEA08-EE41-4D6D-AE8A-57F47807BB7A}" type="presParOf" srcId="{3282F9B6-30C4-4874-826B-FA3544563F55}" destId="{36712E58-7BE1-4B07-AC3B-0CAE896AB442}" srcOrd="1" destOrd="0" presId="urn:microsoft.com/office/officeart/2018/2/layout/IconVerticalSolidList"/>
    <dgm:cxn modelId="{2F1EFDC8-AE0A-4BBD-95AF-D534BEFD0D5C}" type="presParOf" srcId="{3282F9B6-30C4-4874-826B-FA3544563F55}" destId="{71219069-A0DD-4D11-A2FE-A031EDA43F17}" srcOrd="2" destOrd="0" presId="urn:microsoft.com/office/officeart/2018/2/layout/IconVerticalSolidList"/>
    <dgm:cxn modelId="{29223FDA-5A75-4D44-BB16-9372330E3329}" type="presParOf" srcId="{3282F9B6-30C4-4874-826B-FA3544563F55}" destId="{56D9D23D-3740-4EBF-8261-C75A04E59796}" srcOrd="3" destOrd="0" presId="urn:microsoft.com/office/officeart/2018/2/layout/IconVerticalSolidList"/>
    <dgm:cxn modelId="{23AF0B35-0E76-4676-936E-76DA08741418}" type="presParOf" srcId="{73D15B3B-159B-4E0F-A69F-47C3C966C69A}" destId="{DC820479-2986-4842-BEBB-6A6B6E9E8483}" srcOrd="7" destOrd="0" presId="urn:microsoft.com/office/officeart/2018/2/layout/IconVerticalSolidList"/>
    <dgm:cxn modelId="{EAD51EFA-0DF4-4AB9-B374-288C7FB5809C}" type="presParOf" srcId="{73D15B3B-159B-4E0F-A69F-47C3C966C69A}" destId="{85366675-A4C7-4EB7-9BAE-79C6137C0F29}" srcOrd="8" destOrd="0" presId="urn:microsoft.com/office/officeart/2018/2/layout/IconVerticalSolidList"/>
    <dgm:cxn modelId="{A8227A16-DDD0-48BE-9E50-4B47A3F5EA2F}" type="presParOf" srcId="{85366675-A4C7-4EB7-9BAE-79C6137C0F29}" destId="{EDCF94D6-593D-4037-BA55-C0763AB64E33}" srcOrd="0" destOrd="0" presId="urn:microsoft.com/office/officeart/2018/2/layout/IconVerticalSolidList"/>
    <dgm:cxn modelId="{DF41646C-0C1D-4BCF-A52F-D114E9B51086}" type="presParOf" srcId="{85366675-A4C7-4EB7-9BAE-79C6137C0F29}" destId="{2244E37E-8927-4213-88F3-8419BFA570F9}" srcOrd="1" destOrd="0" presId="urn:microsoft.com/office/officeart/2018/2/layout/IconVerticalSolidList"/>
    <dgm:cxn modelId="{EE3B47C6-C347-4E46-B873-0D8717F03D91}" type="presParOf" srcId="{85366675-A4C7-4EB7-9BAE-79C6137C0F29}" destId="{D3B435C7-ECAC-4DF2-877B-723F19F430FF}" srcOrd="2" destOrd="0" presId="urn:microsoft.com/office/officeart/2018/2/layout/IconVerticalSolidList"/>
    <dgm:cxn modelId="{9E8F5A3B-C7A4-4E38-960C-4C1D298DDC32}" type="presParOf" srcId="{85366675-A4C7-4EB7-9BAE-79C6137C0F29}" destId="{D7075A42-614B-46C2-B14C-46CAC3F05694}" srcOrd="3" destOrd="0" presId="urn:microsoft.com/office/officeart/2018/2/layout/IconVerticalSolidList"/>
    <dgm:cxn modelId="{B7D5BD2F-8001-44B9-A63E-0CF47EB7ECA0}" type="presParOf" srcId="{73D15B3B-159B-4E0F-A69F-47C3C966C69A}" destId="{42E9595A-19C6-4C2D-8B55-77EE7BFE6BEE}" srcOrd="9" destOrd="0" presId="urn:microsoft.com/office/officeart/2018/2/layout/IconVerticalSolidList"/>
    <dgm:cxn modelId="{590619D3-406C-43F5-B33C-4C0A76DCC42B}" type="presParOf" srcId="{73D15B3B-159B-4E0F-A69F-47C3C966C69A}" destId="{0A00B58D-839D-4410-8C0F-9FAE3DFF22FB}" srcOrd="10" destOrd="0" presId="urn:microsoft.com/office/officeart/2018/2/layout/IconVerticalSolidList"/>
    <dgm:cxn modelId="{7BC2D3D6-5F5A-49FB-98EC-A4270FC34F8B}" type="presParOf" srcId="{0A00B58D-839D-4410-8C0F-9FAE3DFF22FB}" destId="{A05643A5-350A-4141-A0C7-B8E8BD60CE90}" srcOrd="0" destOrd="0" presId="urn:microsoft.com/office/officeart/2018/2/layout/IconVerticalSolidList"/>
    <dgm:cxn modelId="{0CD368F5-79E4-401D-85E0-B2756F5F3DE5}" type="presParOf" srcId="{0A00B58D-839D-4410-8C0F-9FAE3DFF22FB}" destId="{FD48BDC4-ED42-4ADA-B36F-E1B48BBD6870}" srcOrd="1" destOrd="0" presId="urn:microsoft.com/office/officeart/2018/2/layout/IconVerticalSolidList"/>
    <dgm:cxn modelId="{736D3470-78B8-4FD3-9836-A282F7AF1892}" type="presParOf" srcId="{0A00B58D-839D-4410-8C0F-9FAE3DFF22FB}" destId="{FFA40499-61F1-405D-9DA1-6B9E21E6BCA0}" srcOrd="2" destOrd="0" presId="urn:microsoft.com/office/officeart/2018/2/layout/IconVerticalSolidList"/>
    <dgm:cxn modelId="{01420709-E3B9-452B-B97A-909CC12D0F63}" type="presParOf" srcId="{0A00B58D-839D-4410-8C0F-9FAE3DFF22FB}" destId="{12840F5C-E2B5-4E46-8DC7-5CBA5D4752F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D73729-00C8-493A-98C3-07A2BEE486D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CB227F9-3EA9-43EA-A9CF-03627D0618A3}">
      <dgm:prSet/>
      <dgm:spPr/>
      <dgm:t>
        <a:bodyPr/>
        <a:lstStyle/>
        <a:p>
          <a:pPr>
            <a:lnSpc>
              <a:spcPct val="100000"/>
            </a:lnSpc>
            <a:defRPr cap="all"/>
          </a:pPr>
          <a:r>
            <a:rPr lang="en-US" dirty="0"/>
            <a:t>LEAP – Leadership Education in Action Program</a:t>
          </a:r>
        </a:p>
      </dgm:t>
    </dgm:pt>
    <dgm:pt modelId="{33400C2B-B4BD-4EF0-BF60-BF1A4A951198}" type="parTrans" cxnId="{7B30A491-4637-4C2D-8E75-2536B0DA15BF}">
      <dgm:prSet/>
      <dgm:spPr/>
      <dgm:t>
        <a:bodyPr/>
        <a:lstStyle/>
        <a:p>
          <a:endParaRPr lang="en-US"/>
        </a:p>
      </dgm:t>
    </dgm:pt>
    <dgm:pt modelId="{55DAFEF1-6D53-418D-BF00-6CFCA22B842C}" type="sibTrans" cxnId="{7B30A491-4637-4C2D-8E75-2536B0DA15BF}">
      <dgm:prSet/>
      <dgm:spPr/>
      <dgm:t>
        <a:bodyPr/>
        <a:lstStyle/>
        <a:p>
          <a:endParaRPr lang="en-US"/>
        </a:p>
      </dgm:t>
    </dgm:pt>
    <dgm:pt modelId="{CFC668BB-A532-4CA7-B964-1AEA101FD476}">
      <dgm:prSet/>
      <dgm:spPr/>
      <dgm:t>
        <a:bodyPr/>
        <a:lstStyle/>
        <a:p>
          <a:pPr>
            <a:lnSpc>
              <a:spcPct val="100000"/>
            </a:lnSpc>
            <a:defRPr cap="all"/>
          </a:pPr>
          <a:r>
            <a:rPr lang="en-US"/>
            <a:t>Management Academy</a:t>
          </a:r>
        </a:p>
      </dgm:t>
    </dgm:pt>
    <dgm:pt modelId="{CF46BB11-CD9B-45BD-AC46-7D646F87586A}" type="parTrans" cxnId="{32FC78CA-C331-46D5-9B1A-6017878A0671}">
      <dgm:prSet/>
      <dgm:spPr/>
      <dgm:t>
        <a:bodyPr/>
        <a:lstStyle/>
        <a:p>
          <a:endParaRPr lang="en-US"/>
        </a:p>
      </dgm:t>
    </dgm:pt>
    <dgm:pt modelId="{1176FC1F-33EE-4A4A-A0D6-B2D5C5A45442}" type="sibTrans" cxnId="{32FC78CA-C331-46D5-9B1A-6017878A0671}">
      <dgm:prSet/>
      <dgm:spPr/>
      <dgm:t>
        <a:bodyPr/>
        <a:lstStyle/>
        <a:p>
          <a:endParaRPr lang="en-US"/>
        </a:p>
      </dgm:t>
    </dgm:pt>
    <dgm:pt modelId="{D9D27262-DD16-485D-9598-71E30FD9293E}">
      <dgm:prSet/>
      <dgm:spPr/>
      <dgm:t>
        <a:bodyPr/>
        <a:lstStyle/>
        <a:p>
          <a:pPr>
            <a:lnSpc>
              <a:spcPct val="100000"/>
            </a:lnSpc>
            <a:defRPr cap="all"/>
          </a:pPr>
          <a:r>
            <a:rPr lang="en-US" dirty="0"/>
            <a:t>Summer Technology Institute</a:t>
          </a:r>
        </a:p>
      </dgm:t>
    </dgm:pt>
    <dgm:pt modelId="{2959C5E0-C578-48CB-954A-F49915839CAD}" type="parTrans" cxnId="{E90AB867-D0FF-4BD3-82AE-25D3177BA458}">
      <dgm:prSet/>
      <dgm:spPr/>
      <dgm:t>
        <a:bodyPr/>
        <a:lstStyle/>
        <a:p>
          <a:endParaRPr lang="en-US"/>
        </a:p>
      </dgm:t>
    </dgm:pt>
    <dgm:pt modelId="{D531A8E0-9E50-4E79-98BC-F398421F7BB4}" type="sibTrans" cxnId="{E90AB867-D0FF-4BD3-82AE-25D3177BA458}">
      <dgm:prSet/>
      <dgm:spPr/>
      <dgm:t>
        <a:bodyPr/>
        <a:lstStyle/>
        <a:p>
          <a:endParaRPr lang="en-US"/>
        </a:p>
      </dgm:t>
    </dgm:pt>
    <dgm:pt modelId="{929FBE96-49B6-4265-BFE0-12D2B0F39476}">
      <dgm:prSet/>
      <dgm:spPr/>
      <dgm:t>
        <a:bodyPr/>
        <a:lstStyle/>
        <a:p>
          <a:pPr>
            <a:lnSpc>
              <a:spcPct val="100000"/>
            </a:lnSpc>
            <a:defRPr cap="all"/>
          </a:pPr>
          <a:r>
            <a:rPr lang="en-US"/>
            <a:t>Office Professionals Institute</a:t>
          </a:r>
        </a:p>
      </dgm:t>
    </dgm:pt>
    <dgm:pt modelId="{D49EAF81-EEA9-43B2-8B56-1C7CC1F841D4}" type="parTrans" cxnId="{FF9C0EEA-57D2-4608-B30D-D36D472F8B38}">
      <dgm:prSet/>
      <dgm:spPr/>
      <dgm:t>
        <a:bodyPr/>
        <a:lstStyle/>
        <a:p>
          <a:endParaRPr lang="en-US"/>
        </a:p>
      </dgm:t>
    </dgm:pt>
    <dgm:pt modelId="{CB0409A0-0B99-470B-A789-5DDA14737DC4}" type="sibTrans" cxnId="{FF9C0EEA-57D2-4608-B30D-D36D472F8B38}">
      <dgm:prSet/>
      <dgm:spPr/>
      <dgm:t>
        <a:bodyPr/>
        <a:lstStyle/>
        <a:p>
          <a:endParaRPr lang="en-US"/>
        </a:p>
      </dgm:t>
    </dgm:pt>
    <dgm:pt modelId="{5F43EC2A-A8CB-45B6-9CD8-E4678935B75B}">
      <dgm:prSet/>
      <dgm:spPr/>
      <dgm:t>
        <a:bodyPr/>
        <a:lstStyle/>
        <a:p>
          <a:pPr>
            <a:lnSpc>
              <a:spcPct val="100000"/>
            </a:lnSpc>
            <a:defRPr cap="all"/>
          </a:pPr>
          <a:r>
            <a:rPr lang="en-US"/>
            <a:t>Pathways Professionals Institute</a:t>
          </a:r>
        </a:p>
      </dgm:t>
    </dgm:pt>
    <dgm:pt modelId="{C89E061D-934B-43CF-BD98-C6ECA45E9171}" type="parTrans" cxnId="{30F25D6A-725E-434B-A648-A9ADCED99973}">
      <dgm:prSet/>
      <dgm:spPr/>
      <dgm:t>
        <a:bodyPr/>
        <a:lstStyle/>
        <a:p>
          <a:endParaRPr lang="en-US"/>
        </a:p>
      </dgm:t>
    </dgm:pt>
    <dgm:pt modelId="{8E6ECD6D-92EA-4379-8E3C-B5D9D6A23493}" type="sibTrans" cxnId="{30F25D6A-725E-434B-A648-A9ADCED99973}">
      <dgm:prSet/>
      <dgm:spPr/>
      <dgm:t>
        <a:bodyPr/>
        <a:lstStyle/>
        <a:p>
          <a:endParaRPr lang="en-US"/>
        </a:p>
      </dgm:t>
    </dgm:pt>
    <dgm:pt modelId="{4F6DC8F1-C923-44A3-B8DD-40D38D9A1E1A}" type="pres">
      <dgm:prSet presAssocID="{E4D73729-00C8-493A-98C3-07A2BEE486D0}" presName="root" presStyleCnt="0">
        <dgm:presLayoutVars>
          <dgm:dir/>
          <dgm:resizeHandles val="exact"/>
        </dgm:presLayoutVars>
      </dgm:prSet>
      <dgm:spPr/>
    </dgm:pt>
    <dgm:pt modelId="{9E63960B-B7A6-4B4C-8133-664CB7E7E693}" type="pres">
      <dgm:prSet presAssocID="{CCB227F9-3EA9-43EA-A9CF-03627D0618A3}" presName="compNode" presStyleCnt="0"/>
      <dgm:spPr/>
    </dgm:pt>
    <dgm:pt modelId="{2E09D141-E4D7-4AE5-9088-E0CD60876D90}" type="pres">
      <dgm:prSet presAssocID="{CCB227F9-3EA9-43EA-A9CF-03627D0618A3}" presName="iconBgRect" presStyleLbl="bgShp" presStyleIdx="0" presStyleCnt="5"/>
      <dgm:spPr/>
    </dgm:pt>
    <dgm:pt modelId="{4DA1D4AE-8873-42D8-A6AA-F0C623627E63}" type="pres">
      <dgm:prSet presAssocID="{CCB227F9-3EA9-43EA-A9CF-03627D0618A3}"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564B964-E813-4074-B308-FE0D3BA64D55}" type="pres">
      <dgm:prSet presAssocID="{CCB227F9-3EA9-43EA-A9CF-03627D0618A3}" presName="spaceRect" presStyleCnt="0"/>
      <dgm:spPr/>
    </dgm:pt>
    <dgm:pt modelId="{2FEEDDC2-1F43-4BD4-AB53-07A36ED7EE38}" type="pres">
      <dgm:prSet presAssocID="{CCB227F9-3EA9-43EA-A9CF-03627D0618A3}" presName="textRect" presStyleLbl="revTx" presStyleIdx="0" presStyleCnt="5">
        <dgm:presLayoutVars>
          <dgm:chMax val="1"/>
          <dgm:chPref val="1"/>
        </dgm:presLayoutVars>
      </dgm:prSet>
      <dgm:spPr/>
    </dgm:pt>
    <dgm:pt modelId="{7BEBF77D-0498-4224-AB59-CD484A6D57BF}" type="pres">
      <dgm:prSet presAssocID="{55DAFEF1-6D53-418D-BF00-6CFCA22B842C}" presName="sibTrans" presStyleCnt="0"/>
      <dgm:spPr/>
    </dgm:pt>
    <dgm:pt modelId="{4DF20ACA-FF40-4435-B7C6-28FBD1370127}" type="pres">
      <dgm:prSet presAssocID="{CFC668BB-A532-4CA7-B964-1AEA101FD476}" presName="compNode" presStyleCnt="0"/>
      <dgm:spPr/>
    </dgm:pt>
    <dgm:pt modelId="{51EA4B94-595B-48F1-9041-C673FD44199A}" type="pres">
      <dgm:prSet presAssocID="{CFC668BB-A532-4CA7-B964-1AEA101FD476}" presName="iconBgRect" presStyleLbl="bgShp" presStyleIdx="1" presStyleCnt="5"/>
      <dgm:spPr/>
    </dgm:pt>
    <dgm:pt modelId="{D5547A9F-7478-4EC6-A203-38D601749520}" type="pres">
      <dgm:prSet presAssocID="{CFC668BB-A532-4CA7-B964-1AEA101FD476}"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BECBC053-AFDF-4B81-B20E-A6F01BE96647}" type="pres">
      <dgm:prSet presAssocID="{CFC668BB-A532-4CA7-B964-1AEA101FD476}" presName="spaceRect" presStyleCnt="0"/>
      <dgm:spPr/>
    </dgm:pt>
    <dgm:pt modelId="{CCD4637D-B606-4B16-803E-9AC29009FAAE}" type="pres">
      <dgm:prSet presAssocID="{CFC668BB-A532-4CA7-B964-1AEA101FD476}" presName="textRect" presStyleLbl="revTx" presStyleIdx="1" presStyleCnt="5">
        <dgm:presLayoutVars>
          <dgm:chMax val="1"/>
          <dgm:chPref val="1"/>
        </dgm:presLayoutVars>
      </dgm:prSet>
      <dgm:spPr/>
    </dgm:pt>
    <dgm:pt modelId="{8C8A335C-C5A2-4596-97EA-B4FCDB110B3C}" type="pres">
      <dgm:prSet presAssocID="{1176FC1F-33EE-4A4A-A0D6-B2D5C5A45442}" presName="sibTrans" presStyleCnt="0"/>
      <dgm:spPr/>
    </dgm:pt>
    <dgm:pt modelId="{E56DD67E-D1A5-41CD-8F0D-37E4544F353F}" type="pres">
      <dgm:prSet presAssocID="{D9D27262-DD16-485D-9598-71E30FD9293E}" presName="compNode" presStyleCnt="0"/>
      <dgm:spPr/>
    </dgm:pt>
    <dgm:pt modelId="{CB62921A-D520-49D5-BB82-E787DFABD037}" type="pres">
      <dgm:prSet presAssocID="{D9D27262-DD16-485D-9598-71E30FD9293E}" presName="iconBgRect" presStyleLbl="bgShp" presStyleIdx="2" presStyleCnt="5"/>
      <dgm:spPr/>
    </dgm:pt>
    <dgm:pt modelId="{8A1EB532-A693-48D2-AA71-E077AA88A66F}" type="pres">
      <dgm:prSet presAssocID="{D9D27262-DD16-485D-9598-71E30FD9293E}"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4313C35-A709-41A1-AA31-1B9D056A70CD}" type="pres">
      <dgm:prSet presAssocID="{D9D27262-DD16-485D-9598-71E30FD9293E}" presName="spaceRect" presStyleCnt="0"/>
      <dgm:spPr/>
    </dgm:pt>
    <dgm:pt modelId="{640D95C5-3D9D-4C21-B781-BB330522A571}" type="pres">
      <dgm:prSet presAssocID="{D9D27262-DD16-485D-9598-71E30FD9293E}" presName="textRect" presStyleLbl="revTx" presStyleIdx="2" presStyleCnt="5">
        <dgm:presLayoutVars>
          <dgm:chMax val="1"/>
          <dgm:chPref val="1"/>
        </dgm:presLayoutVars>
      </dgm:prSet>
      <dgm:spPr/>
    </dgm:pt>
    <dgm:pt modelId="{E89671DD-031C-4EA4-81B6-A86A264460E2}" type="pres">
      <dgm:prSet presAssocID="{D531A8E0-9E50-4E79-98BC-F398421F7BB4}" presName="sibTrans" presStyleCnt="0"/>
      <dgm:spPr/>
    </dgm:pt>
    <dgm:pt modelId="{5F2F14D2-1A87-42B4-9B2F-90A092CD6A5F}" type="pres">
      <dgm:prSet presAssocID="{929FBE96-49B6-4265-BFE0-12D2B0F39476}" presName="compNode" presStyleCnt="0"/>
      <dgm:spPr/>
    </dgm:pt>
    <dgm:pt modelId="{9C3ECCC3-2BCD-4149-9002-B4C662B7617A}" type="pres">
      <dgm:prSet presAssocID="{929FBE96-49B6-4265-BFE0-12D2B0F39476}" presName="iconBgRect" presStyleLbl="bgShp" presStyleIdx="3" presStyleCnt="5"/>
      <dgm:spPr/>
    </dgm:pt>
    <dgm:pt modelId="{BAB0A996-4659-45CC-AB38-75F7EA79E730}" type="pres">
      <dgm:prSet presAssocID="{929FBE96-49B6-4265-BFE0-12D2B0F39476}"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8954DF4E-02C0-4677-9598-A9330C2D695F}" type="pres">
      <dgm:prSet presAssocID="{929FBE96-49B6-4265-BFE0-12D2B0F39476}" presName="spaceRect" presStyleCnt="0"/>
      <dgm:spPr/>
    </dgm:pt>
    <dgm:pt modelId="{E3D7A7D5-8A60-4A9D-AC0A-A1314432F358}" type="pres">
      <dgm:prSet presAssocID="{929FBE96-49B6-4265-BFE0-12D2B0F39476}" presName="textRect" presStyleLbl="revTx" presStyleIdx="3" presStyleCnt="5">
        <dgm:presLayoutVars>
          <dgm:chMax val="1"/>
          <dgm:chPref val="1"/>
        </dgm:presLayoutVars>
      </dgm:prSet>
      <dgm:spPr/>
    </dgm:pt>
    <dgm:pt modelId="{E0798D7D-3074-4ED6-8491-8B48E800DFE7}" type="pres">
      <dgm:prSet presAssocID="{CB0409A0-0B99-470B-A789-5DDA14737DC4}" presName="sibTrans" presStyleCnt="0"/>
      <dgm:spPr/>
    </dgm:pt>
    <dgm:pt modelId="{54D1CB2F-B8D5-45CD-834F-17A06F7582C8}" type="pres">
      <dgm:prSet presAssocID="{5F43EC2A-A8CB-45B6-9CD8-E4678935B75B}" presName="compNode" presStyleCnt="0"/>
      <dgm:spPr/>
    </dgm:pt>
    <dgm:pt modelId="{35646DF8-99F7-46FF-B445-1E2134F4CD9C}" type="pres">
      <dgm:prSet presAssocID="{5F43EC2A-A8CB-45B6-9CD8-E4678935B75B}" presName="iconBgRect" presStyleLbl="bgShp" presStyleIdx="4" presStyleCnt="5"/>
      <dgm:spPr/>
    </dgm:pt>
    <dgm:pt modelId="{37869309-61A5-4A80-9BB7-1DCB5FEAC14A}" type="pres">
      <dgm:prSet presAssocID="{5F43EC2A-A8CB-45B6-9CD8-E4678935B75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A717644C-5C83-4DA3-AE16-9899F5315390}" type="pres">
      <dgm:prSet presAssocID="{5F43EC2A-A8CB-45B6-9CD8-E4678935B75B}" presName="spaceRect" presStyleCnt="0"/>
      <dgm:spPr/>
    </dgm:pt>
    <dgm:pt modelId="{FB6ED266-F58F-4B4F-A994-4FCA0793E545}" type="pres">
      <dgm:prSet presAssocID="{5F43EC2A-A8CB-45B6-9CD8-E4678935B75B}" presName="textRect" presStyleLbl="revTx" presStyleIdx="4" presStyleCnt="5">
        <dgm:presLayoutVars>
          <dgm:chMax val="1"/>
          <dgm:chPref val="1"/>
        </dgm:presLayoutVars>
      </dgm:prSet>
      <dgm:spPr/>
    </dgm:pt>
  </dgm:ptLst>
  <dgm:cxnLst>
    <dgm:cxn modelId="{BEC9BE15-2E7D-4CED-8D79-45A6B402E5C9}" type="presOf" srcId="{5F43EC2A-A8CB-45B6-9CD8-E4678935B75B}" destId="{FB6ED266-F58F-4B4F-A994-4FCA0793E545}" srcOrd="0" destOrd="0" presId="urn:microsoft.com/office/officeart/2018/5/layout/IconCircleLabelList"/>
    <dgm:cxn modelId="{E376EA2E-E5F5-4CC1-A685-F8DBF7B0FECD}" type="presOf" srcId="{D9D27262-DD16-485D-9598-71E30FD9293E}" destId="{640D95C5-3D9D-4C21-B781-BB330522A571}" srcOrd="0" destOrd="0" presId="urn:microsoft.com/office/officeart/2018/5/layout/IconCircleLabelList"/>
    <dgm:cxn modelId="{E90AB867-D0FF-4BD3-82AE-25D3177BA458}" srcId="{E4D73729-00C8-493A-98C3-07A2BEE486D0}" destId="{D9D27262-DD16-485D-9598-71E30FD9293E}" srcOrd="2" destOrd="0" parTransId="{2959C5E0-C578-48CB-954A-F49915839CAD}" sibTransId="{D531A8E0-9E50-4E79-98BC-F398421F7BB4}"/>
    <dgm:cxn modelId="{30F25D6A-725E-434B-A648-A9ADCED99973}" srcId="{E4D73729-00C8-493A-98C3-07A2BEE486D0}" destId="{5F43EC2A-A8CB-45B6-9CD8-E4678935B75B}" srcOrd="4" destOrd="0" parTransId="{C89E061D-934B-43CF-BD98-C6ECA45E9171}" sibTransId="{8E6ECD6D-92EA-4379-8E3C-B5D9D6A23493}"/>
    <dgm:cxn modelId="{74130A71-9F9F-4DE0-8715-69FD96606F96}" type="presOf" srcId="{CCB227F9-3EA9-43EA-A9CF-03627D0618A3}" destId="{2FEEDDC2-1F43-4BD4-AB53-07A36ED7EE38}" srcOrd="0" destOrd="0" presId="urn:microsoft.com/office/officeart/2018/5/layout/IconCircleLabelList"/>
    <dgm:cxn modelId="{50EAE181-5997-4DA3-9A11-97FA1C26ED20}" type="presOf" srcId="{CFC668BB-A532-4CA7-B964-1AEA101FD476}" destId="{CCD4637D-B606-4B16-803E-9AC29009FAAE}" srcOrd="0" destOrd="0" presId="urn:microsoft.com/office/officeart/2018/5/layout/IconCircleLabelList"/>
    <dgm:cxn modelId="{7B30A491-4637-4C2D-8E75-2536B0DA15BF}" srcId="{E4D73729-00C8-493A-98C3-07A2BEE486D0}" destId="{CCB227F9-3EA9-43EA-A9CF-03627D0618A3}" srcOrd="0" destOrd="0" parTransId="{33400C2B-B4BD-4EF0-BF60-BF1A4A951198}" sibTransId="{55DAFEF1-6D53-418D-BF00-6CFCA22B842C}"/>
    <dgm:cxn modelId="{C356BC97-A3E1-43AF-8225-834535EE7CF5}" type="presOf" srcId="{929FBE96-49B6-4265-BFE0-12D2B0F39476}" destId="{E3D7A7D5-8A60-4A9D-AC0A-A1314432F358}" srcOrd="0" destOrd="0" presId="urn:microsoft.com/office/officeart/2018/5/layout/IconCircleLabelList"/>
    <dgm:cxn modelId="{F546B5C9-A141-4D6E-84AA-33D6F1FB23D7}" type="presOf" srcId="{E4D73729-00C8-493A-98C3-07A2BEE486D0}" destId="{4F6DC8F1-C923-44A3-B8DD-40D38D9A1E1A}" srcOrd="0" destOrd="0" presId="urn:microsoft.com/office/officeart/2018/5/layout/IconCircleLabelList"/>
    <dgm:cxn modelId="{32FC78CA-C331-46D5-9B1A-6017878A0671}" srcId="{E4D73729-00C8-493A-98C3-07A2BEE486D0}" destId="{CFC668BB-A532-4CA7-B964-1AEA101FD476}" srcOrd="1" destOrd="0" parTransId="{CF46BB11-CD9B-45BD-AC46-7D646F87586A}" sibTransId="{1176FC1F-33EE-4A4A-A0D6-B2D5C5A45442}"/>
    <dgm:cxn modelId="{FF9C0EEA-57D2-4608-B30D-D36D472F8B38}" srcId="{E4D73729-00C8-493A-98C3-07A2BEE486D0}" destId="{929FBE96-49B6-4265-BFE0-12D2B0F39476}" srcOrd="3" destOrd="0" parTransId="{D49EAF81-EEA9-43B2-8B56-1C7CC1F841D4}" sibTransId="{CB0409A0-0B99-470B-A789-5DDA14737DC4}"/>
    <dgm:cxn modelId="{A0C7276B-A74C-4916-AD97-6B1CC29705B7}" type="presParOf" srcId="{4F6DC8F1-C923-44A3-B8DD-40D38D9A1E1A}" destId="{9E63960B-B7A6-4B4C-8133-664CB7E7E693}" srcOrd="0" destOrd="0" presId="urn:microsoft.com/office/officeart/2018/5/layout/IconCircleLabelList"/>
    <dgm:cxn modelId="{00930C4D-F267-4F3C-BBEF-CBFDAD306D05}" type="presParOf" srcId="{9E63960B-B7A6-4B4C-8133-664CB7E7E693}" destId="{2E09D141-E4D7-4AE5-9088-E0CD60876D90}" srcOrd="0" destOrd="0" presId="urn:microsoft.com/office/officeart/2018/5/layout/IconCircleLabelList"/>
    <dgm:cxn modelId="{9E588C6C-6833-4279-8554-55356A7A0B14}" type="presParOf" srcId="{9E63960B-B7A6-4B4C-8133-664CB7E7E693}" destId="{4DA1D4AE-8873-42D8-A6AA-F0C623627E63}" srcOrd="1" destOrd="0" presId="urn:microsoft.com/office/officeart/2018/5/layout/IconCircleLabelList"/>
    <dgm:cxn modelId="{02FDF227-CD1F-4DBC-B709-D48913E8F25D}" type="presParOf" srcId="{9E63960B-B7A6-4B4C-8133-664CB7E7E693}" destId="{5564B964-E813-4074-B308-FE0D3BA64D55}" srcOrd="2" destOrd="0" presId="urn:microsoft.com/office/officeart/2018/5/layout/IconCircleLabelList"/>
    <dgm:cxn modelId="{5DC7504E-BDFB-451E-9C80-2389BB9EFFE5}" type="presParOf" srcId="{9E63960B-B7A6-4B4C-8133-664CB7E7E693}" destId="{2FEEDDC2-1F43-4BD4-AB53-07A36ED7EE38}" srcOrd="3" destOrd="0" presId="urn:microsoft.com/office/officeart/2018/5/layout/IconCircleLabelList"/>
    <dgm:cxn modelId="{4B419406-7A55-4733-8811-91C758AF0AD8}" type="presParOf" srcId="{4F6DC8F1-C923-44A3-B8DD-40D38D9A1E1A}" destId="{7BEBF77D-0498-4224-AB59-CD484A6D57BF}" srcOrd="1" destOrd="0" presId="urn:microsoft.com/office/officeart/2018/5/layout/IconCircleLabelList"/>
    <dgm:cxn modelId="{03128FCB-4848-4CC1-825A-1560FA518ED6}" type="presParOf" srcId="{4F6DC8F1-C923-44A3-B8DD-40D38D9A1E1A}" destId="{4DF20ACA-FF40-4435-B7C6-28FBD1370127}" srcOrd="2" destOrd="0" presId="urn:microsoft.com/office/officeart/2018/5/layout/IconCircleLabelList"/>
    <dgm:cxn modelId="{380C8276-FDC4-453E-8D56-986E995D4B71}" type="presParOf" srcId="{4DF20ACA-FF40-4435-B7C6-28FBD1370127}" destId="{51EA4B94-595B-48F1-9041-C673FD44199A}" srcOrd="0" destOrd="0" presId="urn:microsoft.com/office/officeart/2018/5/layout/IconCircleLabelList"/>
    <dgm:cxn modelId="{7B73E8D8-0395-475F-A5FD-0E94F7325680}" type="presParOf" srcId="{4DF20ACA-FF40-4435-B7C6-28FBD1370127}" destId="{D5547A9F-7478-4EC6-A203-38D601749520}" srcOrd="1" destOrd="0" presId="urn:microsoft.com/office/officeart/2018/5/layout/IconCircleLabelList"/>
    <dgm:cxn modelId="{E8FF464D-DD3C-4CDE-9DC4-B5B79910262F}" type="presParOf" srcId="{4DF20ACA-FF40-4435-B7C6-28FBD1370127}" destId="{BECBC053-AFDF-4B81-B20E-A6F01BE96647}" srcOrd="2" destOrd="0" presId="urn:microsoft.com/office/officeart/2018/5/layout/IconCircleLabelList"/>
    <dgm:cxn modelId="{F18BA98D-C8E1-49A8-A784-C188E9033240}" type="presParOf" srcId="{4DF20ACA-FF40-4435-B7C6-28FBD1370127}" destId="{CCD4637D-B606-4B16-803E-9AC29009FAAE}" srcOrd="3" destOrd="0" presId="urn:microsoft.com/office/officeart/2018/5/layout/IconCircleLabelList"/>
    <dgm:cxn modelId="{9ABD8DF3-045F-4654-8FC4-0B196135CDF9}" type="presParOf" srcId="{4F6DC8F1-C923-44A3-B8DD-40D38D9A1E1A}" destId="{8C8A335C-C5A2-4596-97EA-B4FCDB110B3C}" srcOrd="3" destOrd="0" presId="urn:microsoft.com/office/officeart/2018/5/layout/IconCircleLabelList"/>
    <dgm:cxn modelId="{72B8B08A-59A3-4681-9A88-03C2B10A9BA4}" type="presParOf" srcId="{4F6DC8F1-C923-44A3-B8DD-40D38D9A1E1A}" destId="{E56DD67E-D1A5-41CD-8F0D-37E4544F353F}" srcOrd="4" destOrd="0" presId="urn:microsoft.com/office/officeart/2018/5/layout/IconCircleLabelList"/>
    <dgm:cxn modelId="{9FA680B4-2A0B-4FA8-A5FF-D111B910275D}" type="presParOf" srcId="{E56DD67E-D1A5-41CD-8F0D-37E4544F353F}" destId="{CB62921A-D520-49D5-BB82-E787DFABD037}" srcOrd="0" destOrd="0" presId="urn:microsoft.com/office/officeart/2018/5/layout/IconCircleLabelList"/>
    <dgm:cxn modelId="{FBF8C1DA-50B8-4DEF-9ABA-EF22463641E3}" type="presParOf" srcId="{E56DD67E-D1A5-41CD-8F0D-37E4544F353F}" destId="{8A1EB532-A693-48D2-AA71-E077AA88A66F}" srcOrd="1" destOrd="0" presId="urn:microsoft.com/office/officeart/2018/5/layout/IconCircleLabelList"/>
    <dgm:cxn modelId="{8F91E00F-F61B-4755-A301-275F939379E2}" type="presParOf" srcId="{E56DD67E-D1A5-41CD-8F0D-37E4544F353F}" destId="{84313C35-A709-41A1-AA31-1B9D056A70CD}" srcOrd="2" destOrd="0" presId="urn:microsoft.com/office/officeart/2018/5/layout/IconCircleLabelList"/>
    <dgm:cxn modelId="{CA3EB855-C646-4391-87D9-DA3B1393DF2C}" type="presParOf" srcId="{E56DD67E-D1A5-41CD-8F0D-37E4544F353F}" destId="{640D95C5-3D9D-4C21-B781-BB330522A571}" srcOrd="3" destOrd="0" presId="urn:microsoft.com/office/officeart/2018/5/layout/IconCircleLabelList"/>
    <dgm:cxn modelId="{7EEA6806-1F93-4E50-AADD-D9C2767E9453}" type="presParOf" srcId="{4F6DC8F1-C923-44A3-B8DD-40D38D9A1E1A}" destId="{E89671DD-031C-4EA4-81B6-A86A264460E2}" srcOrd="5" destOrd="0" presId="urn:microsoft.com/office/officeart/2018/5/layout/IconCircleLabelList"/>
    <dgm:cxn modelId="{024F9498-F843-4F89-8C42-309CE3EF8DD3}" type="presParOf" srcId="{4F6DC8F1-C923-44A3-B8DD-40D38D9A1E1A}" destId="{5F2F14D2-1A87-42B4-9B2F-90A092CD6A5F}" srcOrd="6" destOrd="0" presId="urn:microsoft.com/office/officeart/2018/5/layout/IconCircleLabelList"/>
    <dgm:cxn modelId="{769615FB-D73A-4589-B9CA-A826BE75081B}" type="presParOf" srcId="{5F2F14D2-1A87-42B4-9B2F-90A092CD6A5F}" destId="{9C3ECCC3-2BCD-4149-9002-B4C662B7617A}" srcOrd="0" destOrd="0" presId="urn:microsoft.com/office/officeart/2018/5/layout/IconCircleLabelList"/>
    <dgm:cxn modelId="{0B32D9B1-06AB-4EBF-9B55-BBDF19B4ED62}" type="presParOf" srcId="{5F2F14D2-1A87-42B4-9B2F-90A092CD6A5F}" destId="{BAB0A996-4659-45CC-AB38-75F7EA79E730}" srcOrd="1" destOrd="0" presId="urn:microsoft.com/office/officeart/2018/5/layout/IconCircleLabelList"/>
    <dgm:cxn modelId="{E2D68888-4FF4-4C8E-9DEF-00627AC41F7D}" type="presParOf" srcId="{5F2F14D2-1A87-42B4-9B2F-90A092CD6A5F}" destId="{8954DF4E-02C0-4677-9598-A9330C2D695F}" srcOrd="2" destOrd="0" presId="urn:microsoft.com/office/officeart/2018/5/layout/IconCircleLabelList"/>
    <dgm:cxn modelId="{E0C42F52-EEF7-4435-B1BA-129B7DED1896}" type="presParOf" srcId="{5F2F14D2-1A87-42B4-9B2F-90A092CD6A5F}" destId="{E3D7A7D5-8A60-4A9D-AC0A-A1314432F358}" srcOrd="3" destOrd="0" presId="urn:microsoft.com/office/officeart/2018/5/layout/IconCircleLabelList"/>
    <dgm:cxn modelId="{934A1DA3-87F6-4012-9476-7C61BD384680}" type="presParOf" srcId="{4F6DC8F1-C923-44A3-B8DD-40D38D9A1E1A}" destId="{E0798D7D-3074-4ED6-8491-8B48E800DFE7}" srcOrd="7" destOrd="0" presId="urn:microsoft.com/office/officeart/2018/5/layout/IconCircleLabelList"/>
    <dgm:cxn modelId="{29E84C60-EB49-46B6-B02C-41914BEBA6B9}" type="presParOf" srcId="{4F6DC8F1-C923-44A3-B8DD-40D38D9A1E1A}" destId="{54D1CB2F-B8D5-45CD-834F-17A06F7582C8}" srcOrd="8" destOrd="0" presId="urn:microsoft.com/office/officeart/2018/5/layout/IconCircleLabelList"/>
    <dgm:cxn modelId="{922A43E4-E748-46F0-80E5-87D08F4B7737}" type="presParOf" srcId="{54D1CB2F-B8D5-45CD-834F-17A06F7582C8}" destId="{35646DF8-99F7-46FF-B445-1E2134F4CD9C}" srcOrd="0" destOrd="0" presId="urn:microsoft.com/office/officeart/2018/5/layout/IconCircleLabelList"/>
    <dgm:cxn modelId="{018C1C70-24A7-42D6-8624-FDA66B3A8714}" type="presParOf" srcId="{54D1CB2F-B8D5-45CD-834F-17A06F7582C8}" destId="{37869309-61A5-4A80-9BB7-1DCB5FEAC14A}" srcOrd="1" destOrd="0" presId="urn:microsoft.com/office/officeart/2018/5/layout/IconCircleLabelList"/>
    <dgm:cxn modelId="{CFD40E0F-8B23-4E64-AFF2-47FE9C662DAA}" type="presParOf" srcId="{54D1CB2F-B8D5-45CD-834F-17A06F7582C8}" destId="{A717644C-5C83-4DA3-AE16-9899F5315390}" srcOrd="2" destOrd="0" presId="urn:microsoft.com/office/officeart/2018/5/layout/IconCircleLabelList"/>
    <dgm:cxn modelId="{DE9BCFAE-FD3D-4427-AA21-86C29C9E081F}" type="presParOf" srcId="{54D1CB2F-B8D5-45CD-834F-17A06F7582C8}" destId="{FB6ED266-F58F-4B4F-A994-4FCA0793E54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FB5F21-C51D-4DB1-87C1-F4770AA204B5}"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B6F8D375-10AE-4525-91C7-05CE568DA162}">
      <dgm:prSet custT="1"/>
      <dgm:spPr/>
      <dgm:t>
        <a:bodyPr/>
        <a:lstStyle/>
        <a:p>
          <a:pPr>
            <a:lnSpc>
              <a:spcPct val="100000"/>
            </a:lnSpc>
            <a:defRPr cap="all"/>
          </a:pPr>
          <a:r>
            <a:rPr lang="en-US" sz="1600"/>
            <a:t>1981 Legislation (AB 1149) allowed colleges option of adopting Flexible Calendar Program</a:t>
          </a:r>
          <a:endParaRPr lang="en-US" sz="1600" dirty="0"/>
        </a:p>
      </dgm:t>
    </dgm:pt>
    <dgm:pt modelId="{95E398ED-3092-4CC4-820A-D1E262F2A5AA}" type="parTrans" cxnId="{50CBDD1E-142E-47AE-B5D0-2BE900EAA91F}">
      <dgm:prSet/>
      <dgm:spPr/>
      <dgm:t>
        <a:bodyPr/>
        <a:lstStyle/>
        <a:p>
          <a:endParaRPr lang="en-US"/>
        </a:p>
      </dgm:t>
    </dgm:pt>
    <dgm:pt modelId="{73281BE7-D1FB-445D-BD30-B7D4D8A90B73}" type="sibTrans" cxnId="{50CBDD1E-142E-47AE-B5D0-2BE900EAA91F}">
      <dgm:prSet/>
      <dgm:spPr/>
      <dgm:t>
        <a:bodyPr/>
        <a:lstStyle/>
        <a:p>
          <a:endParaRPr lang="en-US"/>
        </a:p>
      </dgm:t>
    </dgm:pt>
    <dgm:pt modelId="{60D9314B-F512-4540-B380-BB2F6386B190}">
      <dgm:prSet custT="1"/>
      <dgm:spPr/>
      <dgm:t>
        <a:bodyPr/>
        <a:lstStyle/>
        <a:p>
          <a:pPr>
            <a:lnSpc>
              <a:spcPct val="100000"/>
            </a:lnSpc>
            <a:defRPr cap="all"/>
          </a:pPr>
          <a:r>
            <a:rPr lang="en-US" sz="1800"/>
            <a:t>Colleges can choose to reduce 175 day instructional calendar from 1-15 days</a:t>
          </a:r>
          <a:endParaRPr lang="en-US" sz="1800" dirty="0"/>
        </a:p>
      </dgm:t>
    </dgm:pt>
    <dgm:pt modelId="{884546B8-ED98-477E-9D62-71CEF7E018E8}" type="parTrans" cxnId="{2DE05675-DD53-4CA2-8352-F4D78362E67A}">
      <dgm:prSet/>
      <dgm:spPr/>
      <dgm:t>
        <a:bodyPr/>
        <a:lstStyle/>
        <a:p>
          <a:endParaRPr lang="en-US"/>
        </a:p>
      </dgm:t>
    </dgm:pt>
    <dgm:pt modelId="{A1956BCB-611D-4459-B842-3F14492043C1}" type="sibTrans" cxnId="{2DE05675-DD53-4CA2-8352-F4D78362E67A}">
      <dgm:prSet/>
      <dgm:spPr/>
      <dgm:t>
        <a:bodyPr/>
        <a:lstStyle/>
        <a:p>
          <a:endParaRPr lang="en-US"/>
        </a:p>
      </dgm:t>
    </dgm:pt>
    <dgm:pt modelId="{7E823C60-420D-4FED-9A04-D877213F9709}">
      <dgm:prSet/>
      <dgm:spPr/>
      <dgm:t>
        <a:bodyPr/>
        <a:lstStyle/>
        <a:p>
          <a:pPr>
            <a:lnSpc>
              <a:spcPct val="100000"/>
            </a:lnSpc>
            <a:defRPr cap="all"/>
          </a:pPr>
          <a:r>
            <a:rPr lang="en-US" dirty="0"/>
            <a:t>Purpose: To provide time for faculty to participate in developmental activities related to staff, student and instructional improvement</a:t>
          </a:r>
        </a:p>
      </dgm:t>
    </dgm:pt>
    <dgm:pt modelId="{62359453-6EC9-4A61-A04F-CED0DF8F3391}" type="parTrans" cxnId="{62E56BE1-B95B-45E4-949C-5643BF0342D2}">
      <dgm:prSet/>
      <dgm:spPr/>
      <dgm:t>
        <a:bodyPr/>
        <a:lstStyle/>
        <a:p>
          <a:endParaRPr lang="en-US"/>
        </a:p>
      </dgm:t>
    </dgm:pt>
    <dgm:pt modelId="{20F01E7B-DFFE-4F6F-A15B-63B660A4F5A2}" type="sibTrans" cxnId="{62E56BE1-B95B-45E4-949C-5643BF0342D2}">
      <dgm:prSet/>
      <dgm:spPr/>
      <dgm:t>
        <a:bodyPr/>
        <a:lstStyle/>
        <a:p>
          <a:endParaRPr lang="en-US"/>
        </a:p>
      </dgm:t>
    </dgm:pt>
    <dgm:pt modelId="{70B477AC-8B8F-467B-9643-6EF6BBE0A27D}" type="pres">
      <dgm:prSet presAssocID="{E2FB5F21-C51D-4DB1-87C1-F4770AA204B5}" presName="root" presStyleCnt="0">
        <dgm:presLayoutVars>
          <dgm:dir/>
          <dgm:resizeHandles val="exact"/>
        </dgm:presLayoutVars>
      </dgm:prSet>
      <dgm:spPr/>
    </dgm:pt>
    <dgm:pt modelId="{04197C56-3E78-43BC-80CE-E70C4DD6F730}" type="pres">
      <dgm:prSet presAssocID="{B6F8D375-10AE-4525-91C7-05CE568DA162}" presName="compNode" presStyleCnt="0"/>
      <dgm:spPr/>
    </dgm:pt>
    <dgm:pt modelId="{BD8C0F78-3E22-48CD-B219-2D4B6F2CB2A9}" type="pres">
      <dgm:prSet presAssocID="{B6F8D375-10AE-4525-91C7-05CE568DA162}" presName="iconBgRect" presStyleLbl="bgShp" presStyleIdx="0" presStyleCnt="3"/>
      <dgm:spPr/>
    </dgm:pt>
    <dgm:pt modelId="{064F0470-9590-4472-A810-7A5A2A4EC2E6}" type="pres">
      <dgm:prSet presAssocID="{B6F8D375-10AE-4525-91C7-05CE568DA16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6F895FD-77F9-4BCA-AE9C-E236C57AE8E9}" type="pres">
      <dgm:prSet presAssocID="{B6F8D375-10AE-4525-91C7-05CE568DA162}" presName="spaceRect" presStyleCnt="0"/>
      <dgm:spPr/>
    </dgm:pt>
    <dgm:pt modelId="{8061E19E-1D45-44D0-8D3D-59EA6C829E77}" type="pres">
      <dgm:prSet presAssocID="{B6F8D375-10AE-4525-91C7-05CE568DA162}" presName="textRect" presStyleLbl="revTx" presStyleIdx="0" presStyleCnt="3" custScaleX="104898" custScaleY="155766">
        <dgm:presLayoutVars>
          <dgm:chMax val="1"/>
          <dgm:chPref val="1"/>
        </dgm:presLayoutVars>
      </dgm:prSet>
      <dgm:spPr/>
    </dgm:pt>
    <dgm:pt modelId="{8F47F2B3-177B-48FA-8D87-DB72C647E0E9}" type="pres">
      <dgm:prSet presAssocID="{73281BE7-D1FB-445D-BD30-B7D4D8A90B73}" presName="sibTrans" presStyleCnt="0"/>
      <dgm:spPr/>
    </dgm:pt>
    <dgm:pt modelId="{4FBB6364-0EC7-4111-9A10-8E6DA104ABC9}" type="pres">
      <dgm:prSet presAssocID="{60D9314B-F512-4540-B380-BB2F6386B190}" presName="compNode" presStyleCnt="0"/>
      <dgm:spPr/>
    </dgm:pt>
    <dgm:pt modelId="{CE1754F2-6979-471D-9D0F-C55D5BA31427}" type="pres">
      <dgm:prSet presAssocID="{60D9314B-F512-4540-B380-BB2F6386B190}" presName="iconBgRect" presStyleLbl="bgShp" presStyleIdx="1" presStyleCnt="3"/>
      <dgm:spPr/>
    </dgm:pt>
    <dgm:pt modelId="{C981B31D-B02F-4106-9F62-8F10C68C7692}" type="pres">
      <dgm:prSet presAssocID="{60D9314B-F512-4540-B380-BB2F6386B190}"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C95ECFB4-6B9A-401C-8079-9642C9792D91}" type="pres">
      <dgm:prSet presAssocID="{60D9314B-F512-4540-B380-BB2F6386B190}" presName="spaceRect" presStyleCnt="0"/>
      <dgm:spPr/>
    </dgm:pt>
    <dgm:pt modelId="{D2BCC090-F70C-45F3-8340-5291317E7A75}" type="pres">
      <dgm:prSet presAssocID="{60D9314B-F512-4540-B380-BB2F6386B190}" presName="textRect" presStyleLbl="revTx" presStyleIdx="1" presStyleCnt="3" custScaleX="104979" custScaleY="155766">
        <dgm:presLayoutVars>
          <dgm:chMax val="1"/>
          <dgm:chPref val="1"/>
        </dgm:presLayoutVars>
      </dgm:prSet>
      <dgm:spPr/>
    </dgm:pt>
    <dgm:pt modelId="{AEF2D08A-B703-4BDA-BAAF-D4AA231076D3}" type="pres">
      <dgm:prSet presAssocID="{A1956BCB-611D-4459-B842-3F14492043C1}" presName="sibTrans" presStyleCnt="0"/>
      <dgm:spPr/>
    </dgm:pt>
    <dgm:pt modelId="{CB9AE4BB-7A96-4DBF-B0F0-4540D56A6582}" type="pres">
      <dgm:prSet presAssocID="{7E823C60-420D-4FED-9A04-D877213F9709}" presName="compNode" presStyleCnt="0"/>
      <dgm:spPr/>
    </dgm:pt>
    <dgm:pt modelId="{60AAFA9A-CDF5-4D84-991F-E72118B27C5A}" type="pres">
      <dgm:prSet presAssocID="{7E823C60-420D-4FED-9A04-D877213F9709}" presName="iconBgRect" presStyleLbl="bgShp" presStyleIdx="2" presStyleCnt="3"/>
      <dgm:spPr/>
    </dgm:pt>
    <dgm:pt modelId="{B32D120A-8822-4C32-9958-1BFA7C0CC1D7}" type="pres">
      <dgm:prSet presAssocID="{7E823C60-420D-4FED-9A04-D877213F97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4F7D59B1-75E2-4E25-AEFA-7482CD93AC48}" type="pres">
      <dgm:prSet presAssocID="{7E823C60-420D-4FED-9A04-D877213F9709}" presName="spaceRect" presStyleCnt="0"/>
      <dgm:spPr/>
    </dgm:pt>
    <dgm:pt modelId="{C1B148E1-1F2A-472A-849B-8A3D3F7541F0}" type="pres">
      <dgm:prSet presAssocID="{7E823C60-420D-4FED-9A04-D877213F9709}" presName="textRect" presStyleLbl="revTx" presStyleIdx="2" presStyleCnt="3" custScaleX="103227" custScaleY="172454">
        <dgm:presLayoutVars>
          <dgm:chMax val="1"/>
          <dgm:chPref val="1"/>
        </dgm:presLayoutVars>
      </dgm:prSet>
      <dgm:spPr/>
    </dgm:pt>
  </dgm:ptLst>
  <dgm:cxnLst>
    <dgm:cxn modelId="{50CBDD1E-142E-47AE-B5D0-2BE900EAA91F}" srcId="{E2FB5F21-C51D-4DB1-87C1-F4770AA204B5}" destId="{B6F8D375-10AE-4525-91C7-05CE568DA162}" srcOrd="0" destOrd="0" parTransId="{95E398ED-3092-4CC4-820A-D1E262F2A5AA}" sibTransId="{73281BE7-D1FB-445D-BD30-B7D4D8A90B73}"/>
    <dgm:cxn modelId="{D4CCA73D-02FB-4771-BADB-6694A446DE7C}" type="presOf" srcId="{E2FB5F21-C51D-4DB1-87C1-F4770AA204B5}" destId="{70B477AC-8B8F-467B-9643-6EF6BBE0A27D}" srcOrd="0" destOrd="0" presId="urn:microsoft.com/office/officeart/2018/5/layout/IconCircleLabelList"/>
    <dgm:cxn modelId="{64C07F47-F4C1-4D81-B770-72DD02A5D54B}" type="presOf" srcId="{60D9314B-F512-4540-B380-BB2F6386B190}" destId="{D2BCC090-F70C-45F3-8340-5291317E7A75}" srcOrd="0" destOrd="0" presId="urn:microsoft.com/office/officeart/2018/5/layout/IconCircleLabelList"/>
    <dgm:cxn modelId="{2DE05675-DD53-4CA2-8352-F4D78362E67A}" srcId="{E2FB5F21-C51D-4DB1-87C1-F4770AA204B5}" destId="{60D9314B-F512-4540-B380-BB2F6386B190}" srcOrd="1" destOrd="0" parTransId="{884546B8-ED98-477E-9D62-71CEF7E018E8}" sibTransId="{A1956BCB-611D-4459-B842-3F14492043C1}"/>
    <dgm:cxn modelId="{37EB51B5-F32B-41D1-BF7E-C33F808E0F60}" type="presOf" srcId="{7E823C60-420D-4FED-9A04-D877213F9709}" destId="{C1B148E1-1F2A-472A-849B-8A3D3F7541F0}" srcOrd="0" destOrd="0" presId="urn:microsoft.com/office/officeart/2018/5/layout/IconCircleLabelList"/>
    <dgm:cxn modelId="{77CC6BD8-E624-4DF2-88CD-C2D2730728E9}" type="presOf" srcId="{B6F8D375-10AE-4525-91C7-05CE568DA162}" destId="{8061E19E-1D45-44D0-8D3D-59EA6C829E77}" srcOrd="0" destOrd="0" presId="urn:microsoft.com/office/officeart/2018/5/layout/IconCircleLabelList"/>
    <dgm:cxn modelId="{62E56BE1-B95B-45E4-949C-5643BF0342D2}" srcId="{E2FB5F21-C51D-4DB1-87C1-F4770AA204B5}" destId="{7E823C60-420D-4FED-9A04-D877213F9709}" srcOrd="2" destOrd="0" parTransId="{62359453-6EC9-4A61-A04F-CED0DF8F3391}" sibTransId="{20F01E7B-DFFE-4F6F-A15B-63B660A4F5A2}"/>
    <dgm:cxn modelId="{09DBE564-B348-4915-8115-77DAEE981BA4}" type="presParOf" srcId="{70B477AC-8B8F-467B-9643-6EF6BBE0A27D}" destId="{04197C56-3E78-43BC-80CE-E70C4DD6F730}" srcOrd="0" destOrd="0" presId="urn:microsoft.com/office/officeart/2018/5/layout/IconCircleLabelList"/>
    <dgm:cxn modelId="{4801427B-E5E4-4B10-BF48-4A40907DDF0E}" type="presParOf" srcId="{04197C56-3E78-43BC-80CE-E70C4DD6F730}" destId="{BD8C0F78-3E22-48CD-B219-2D4B6F2CB2A9}" srcOrd="0" destOrd="0" presId="urn:microsoft.com/office/officeart/2018/5/layout/IconCircleLabelList"/>
    <dgm:cxn modelId="{1D4B15E2-F632-48CD-AF41-191E85A25C15}" type="presParOf" srcId="{04197C56-3E78-43BC-80CE-E70C4DD6F730}" destId="{064F0470-9590-4472-A810-7A5A2A4EC2E6}" srcOrd="1" destOrd="0" presId="urn:microsoft.com/office/officeart/2018/5/layout/IconCircleLabelList"/>
    <dgm:cxn modelId="{2F244B77-28EC-4B97-BA89-468A1CB0AF1E}" type="presParOf" srcId="{04197C56-3E78-43BC-80CE-E70C4DD6F730}" destId="{F6F895FD-77F9-4BCA-AE9C-E236C57AE8E9}" srcOrd="2" destOrd="0" presId="urn:microsoft.com/office/officeart/2018/5/layout/IconCircleLabelList"/>
    <dgm:cxn modelId="{77A5438C-A144-4C83-819A-1CD402E6A9E5}" type="presParOf" srcId="{04197C56-3E78-43BC-80CE-E70C4DD6F730}" destId="{8061E19E-1D45-44D0-8D3D-59EA6C829E77}" srcOrd="3" destOrd="0" presId="urn:microsoft.com/office/officeart/2018/5/layout/IconCircleLabelList"/>
    <dgm:cxn modelId="{B56A8AE0-7239-4B4C-9141-0280F0551D23}" type="presParOf" srcId="{70B477AC-8B8F-467B-9643-6EF6BBE0A27D}" destId="{8F47F2B3-177B-48FA-8D87-DB72C647E0E9}" srcOrd="1" destOrd="0" presId="urn:microsoft.com/office/officeart/2018/5/layout/IconCircleLabelList"/>
    <dgm:cxn modelId="{E66EE6B7-FB91-44C4-8474-92070EE05566}" type="presParOf" srcId="{70B477AC-8B8F-467B-9643-6EF6BBE0A27D}" destId="{4FBB6364-0EC7-4111-9A10-8E6DA104ABC9}" srcOrd="2" destOrd="0" presId="urn:microsoft.com/office/officeart/2018/5/layout/IconCircleLabelList"/>
    <dgm:cxn modelId="{44F81845-0BD5-48F6-A3A2-EF054C6B87F4}" type="presParOf" srcId="{4FBB6364-0EC7-4111-9A10-8E6DA104ABC9}" destId="{CE1754F2-6979-471D-9D0F-C55D5BA31427}" srcOrd="0" destOrd="0" presId="urn:microsoft.com/office/officeart/2018/5/layout/IconCircleLabelList"/>
    <dgm:cxn modelId="{F806FD03-6E53-4FFE-82CC-3730AF6FEA41}" type="presParOf" srcId="{4FBB6364-0EC7-4111-9A10-8E6DA104ABC9}" destId="{C981B31D-B02F-4106-9F62-8F10C68C7692}" srcOrd="1" destOrd="0" presId="urn:microsoft.com/office/officeart/2018/5/layout/IconCircleLabelList"/>
    <dgm:cxn modelId="{72706579-E647-496E-A416-C99CE146A212}" type="presParOf" srcId="{4FBB6364-0EC7-4111-9A10-8E6DA104ABC9}" destId="{C95ECFB4-6B9A-401C-8079-9642C9792D91}" srcOrd="2" destOrd="0" presId="urn:microsoft.com/office/officeart/2018/5/layout/IconCircleLabelList"/>
    <dgm:cxn modelId="{50E1A9A6-DEB9-41A4-A3BE-8DCD9465BEF7}" type="presParOf" srcId="{4FBB6364-0EC7-4111-9A10-8E6DA104ABC9}" destId="{D2BCC090-F70C-45F3-8340-5291317E7A75}" srcOrd="3" destOrd="0" presId="urn:microsoft.com/office/officeart/2018/5/layout/IconCircleLabelList"/>
    <dgm:cxn modelId="{EC10A37B-627D-48EE-A554-6115CA940CA2}" type="presParOf" srcId="{70B477AC-8B8F-467B-9643-6EF6BBE0A27D}" destId="{AEF2D08A-B703-4BDA-BAAF-D4AA231076D3}" srcOrd="3" destOrd="0" presId="urn:microsoft.com/office/officeart/2018/5/layout/IconCircleLabelList"/>
    <dgm:cxn modelId="{E4F4C54B-6606-4394-B435-B4CF9A17AF53}" type="presParOf" srcId="{70B477AC-8B8F-467B-9643-6EF6BBE0A27D}" destId="{CB9AE4BB-7A96-4DBF-B0F0-4540D56A6582}" srcOrd="4" destOrd="0" presId="urn:microsoft.com/office/officeart/2018/5/layout/IconCircleLabelList"/>
    <dgm:cxn modelId="{2A15405A-9B25-4AA2-8A9F-4A84C4DA9761}" type="presParOf" srcId="{CB9AE4BB-7A96-4DBF-B0F0-4540D56A6582}" destId="{60AAFA9A-CDF5-4D84-991F-E72118B27C5A}" srcOrd="0" destOrd="0" presId="urn:microsoft.com/office/officeart/2018/5/layout/IconCircleLabelList"/>
    <dgm:cxn modelId="{39DF34F7-030A-4561-9F83-2F699646CB19}" type="presParOf" srcId="{CB9AE4BB-7A96-4DBF-B0F0-4540D56A6582}" destId="{B32D120A-8822-4C32-9958-1BFA7C0CC1D7}" srcOrd="1" destOrd="0" presId="urn:microsoft.com/office/officeart/2018/5/layout/IconCircleLabelList"/>
    <dgm:cxn modelId="{BA4494ED-1687-41D5-BF44-2EF5EFCEAE11}" type="presParOf" srcId="{CB9AE4BB-7A96-4DBF-B0F0-4540D56A6582}" destId="{4F7D59B1-75E2-4E25-AEFA-7482CD93AC48}" srcOrd="2" destOrd="0" presId="urn:microsoft.com/office/officeart/2018/5/layout/IconCircleLabelList"/>
    <dgm:cxn modelId="{A8CC7529-E649-474D-9F31-970DFA0CBA47}" type="presParOf" srcId="{CB9AE4BB-7A96-4DBF-B0F0-4540D56A6582}" destId="{C1B148E1-1F2A-472A-849B-8A3D3F7541F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5450B-961D-4959-8F8D-D328C07F0A0F}">
      <dsp:nvSpPr>
        <dsp:cNvPr id="0" name=""/>
        <dsp:cNvSpPr/>
      </dsp:nvSpPr>
      <dsp:spPr>
        <a:xfrm>
          <a:off x="952" y="87246"/>
          <a:ext cx="3716464" cy="2229878"/>
        </a:xfrm>
        <a:prstGeom prst="rect">
          <a:avLst/>
        </a:prstGeom>
        <a:solidFill>
          <a:schemeClr val="tx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Administrator</a:t>
          </a:r>
        </a:p>
      </dsp:txBody>
      <dsp:txXfrm>
        <a:off x="952" y="87246"/>
        <a:ext cx="3716464" cy="2229878"/>
      </dsp:txXfrm>
    </dsp:sp>
    <dsp:sp modelId="{DE657D4E-82BE-4D1E-B650-4B8EFF967E7C}">
      <dsp:nvSpPr>
        <dsp:cNvPr id="0" name=""/>
        <dsp:cNvSpPr/>
      </dsp:nvSpPr>
      <dsp:spPr>
        <a:xfrm>
          <a:off x="4089063" y="87246"/>
          <a:ext cx="3716464" cy="2229878"/>
        </a:xfrm>
        <a:prstGeom prst="rect">
          <a:avLst/>
        </a:prstGeom>
        <a:solidFill>
          <a:schemeClr val="accent6">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Classified Professional</a:t>
          </a:r>
        </a:p>
      </dsp:txBody>
      <dsp:txXfrm>
        <a:off x="4089063" y="87246"/>
        <a:ext cx="3716464" cy="2229878"/>
      </dsp:txXfrm>
    </dsp:sp>
    <dsp:sp modelId="{2D1A2A17-F2F0-4C9D-B928-F8D9420468A7}">
      <dsp:nvSpPr>
        <dsp:cNvPr id="0" name=""/>
        <dsp:cNvSpPr/>
      </dsp:nvSpPr>
      <dsp:spPr>
        <a:xfrm>
          <a:off x="952" y="2688771"/>
          <a:ext cx="3716464" cy="2229878"/>
        </a:xfrm>
        <a:prstGeom prst="rect">
          <a:avLst/>
        </a:prstGeom>
        <a:solidFill>
          <a:schemeClr val="accent4">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Faculty</a:t>
          </a:r>
        </a:p>
      </dsp:txBody>
      <dsp:txXfrm>
        <a:off x="952" y="2688771"/>
        <a:ext cx="3716464" cy="2229878"/>
      </dsp:txXfrm>
    </dsp:sp>
    <dsp:sp modelId="{9C9504B1-6B65-4D6B-B054-B1A65CD449BD}">
      <dsp:nvSpPr>
        <dsp:cNvPr id="0" name=""/>
        <dsp:cNvSpPr/>
      </dsp:nvSpPr>
      <dsp:spPr>
        <a:xfrm>
          <a:off x="4089063" y="2688771"/>
          <a:ext cx="3716464" cy="2229878"/>
        </a:xfrm>
        <a:prstGeom prst="rect">
          <a:avLst/>
        </a:prstGeom>
        <a:solidFill>
          <a:srgbClr val="CCFFFF"/>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Other</a:t>
          </a:r>
        </a:p>
      </dsp:txBody>
      <dsp:txXfrm>
        <a:off x="4089063" y="2688771"/>
        <a:ext cx="3716464" cy="22298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0A471-EBFC-481E-ACBA-F993CAA46043}">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6FADC-CA5B-4448-95D7-135149370CDA}">
      <dsp:nvSpPr>
        <dsp:cNvPr id="0" name=""/>
        <dsp:cNvSpPr/>
      </dsp:nvSpPr>
      <dsp:spPr>
        <a:xfrm>
          <a:off x="276881" y="207750"/>
          <a:ext cx="503420" cy="5034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3472BD-FA38-4548-90F1-32892604614E}">
      <dsp:nvSpPr>
        <dsp:cNvPr id="0" name=""/>
        <dsp:cNvSpPr/>
      </dsp:nvSpPr>
      <dsp:spPr>
        <a:xfrm>
          <a:off x="1057183" y="1805"/>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100000"/>
            </a:lnSpc>
            <a:spcBef>
              <a:spcPct val="0"/>
            </a:spcBef>
            <a:spcAft>
              <a:spcPct val="35000"/>
            </a:spcAft>
            <a:buNone/>
          </a:pPr>
          <a:r>
            <a:rPr lang="en-US" sz="2000" kern="1200" dirty="0"/>
            <a:t>Campuses must track &amp; maintain records for at least 3 years </a:t>
          </a:r>
        </a:p>
      </dsp:txBody>
      <dsp:txXfrm>
        <a:off x="1057183" y="1805"/>
        <a:ext cx="4732020" cy="915310"/>
      </dsp:txXfrm>
    </dsp:sp>
    <dsp:sp modelId="{4F88B225-B2E7-45E2-AEBA-E750B3FECE71}">
      <dsp:nvSpPr>
        <dsp:cNvPr id="0" name=""/>
        <dsp:cNvSpPr/>
      </dsp:nvSpPr>
      <dsp:spPr>
        <a:xfrm>
          <a:off x="5789203" y="1805"/>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endParaRPr lang="en-US" sz="1500" kern="1200" dirty="0"/>
        </a:p>
      </dsp:txBody>
      <dsp:txXfrm>
        <a:off x="5789203" y="1805"/>
        <a:ext cx="4726396" cy="915310"/>
      </dsp:txXfrm>
    </dsp:sp>
    <dsp:sp modelId="{A801145C-4181-4493-A4AC-E4F8B6B85136}">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BD1A5C-8FBA-484E-8525-0791A90FE8CD}">
      <dsp:nvSpPr>
        <dsp:cNvPr id="0" name=""/>
        <dsp:cNvSpPr/>
      </dsp:nvSpPr>
      <dsp:spPr>
        <a:xfrm>
          <a:off x="276881" y="1351889"/>
          <a:ext cx="503420" cy="5034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E773E9-AC9B-4558-8458-915B4B82805A}">
      <dsp:nvSpPr>
        <dsp:cNvPr id="0" name=""/>
        <dsp:cNvSpPr/>
      </dsp:nvSpPr>
      <dsp:spPr>
        <a:xfrm>
          <a:off x="1057183" y="1145944"/>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100000"/>
            </a:lnSpc>
            <a:spcBef>
              <a:spcPct val="0"/>
            </a:spcBef>
            <a:spcAft>
              <a:spcPct val="35000"/>
            </a:spcAft>
            <a:buNone/>
          </a:pPr>
          <a:r>
            <a:rPr lang="en-US" sz="2000" i="1" kern="1200" dirty="0"/>
            <a:t>Pay “adjusted” accordingly</a:t>
          </a:r>
          <a:endParaRPr lang="en-US" sz="2000" kern="1200" dirty="0"/>
        </a:p>
      </dsp:txBody>
      <dsp:txXfrm>
        <a:off x="1057183" y="1145944"/>
        <a:ext cx="4732020" cy="915310"/>
      </dsp:txXfrm>
    </dsp:sp>
    <dsp:sp modelId="{27FBCA6D-8904-4B4F-AAED-1C9B7D2ED59D}">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endParaRPr lang="en-US" sz="1500" kern="1200"/>
        </a:p>
      </dsp:txBody>
      <dsp:txXfrm>
        <a:off x="5789203" y="1145944"/>
        <a:ext cx="4726396" cy="915310"/>
      </dsp:txXfrm>
    </dsp:sp>
    <dsp:sp modelId="{DFFE15DC-2840-44B7-B5C4-8398E23EB814}">
      <dsp:nvSpPr>
        <dsp:cNvPr id="0" name=""/>
        <dsp:cNvSpPr/>
      </dsp:nvSpPr>
      <dsp:spPr>
        <a:xfrm>
          <a:off x="0" y="229008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3E2D3-1C8C-4737-8456-5FD1734D8208}">
      <dsp:nvSpPr>
        <dsp:cNvPr id="0" name=""/>
        <dsp:cNvSpPr/>
      </dsp:nvSpPr>
      <dsp:spPr>
        <a:xfrm>
          <a:off x="276881" y="2496027"/>
          <a:ext cx="503420" cy="5034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50A41-C220-4F68-98BE-A3DA571BDB1D}">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100000"/>
            </a:lnSpc>
            <a:spcBef>
              <a:spcPct val="0"/>
            </a:spcBef>
            <a:spcAft>
              <a:spcPct val="35000"/>
            </a:spcAft>
            <a:buNone/>
          </a:pPr>
          <a:r>
            <a:rPr lang="en-US" sz="2000" kern="1200" dirty="0"/>
            <a:t>Annual Flexible Calendar Program Certification that details all proposed FLEX activities by their appropriate Chancellors office category due to Chancellor’s Office by </a:t>
          </a:r>
          <a:r>
            <a:rPr lang="en-US" sz="2000" u="sng" kern="1200" dirty="0"/>
            <a:t>June 1</a:t>
          </a:r>
          <a:r>
            <a:rPr lang="en-US" sz="2000" u="sng" kern="1200" baseline="30000" dirty="0"/>
            <a:t>st</a:t>
          </a:r>
          <a:endParaRPr lang="en-US" sz="2000" kern="1200" dirty="0"/>
        </a:p>
      </dsp:txBody>
      <dsp:txXfrm>
        <a:off x="1057183" y="2290082"/>
        <a:ext cx="9458416" cy="915310"/>
      </dsp:txXfrm>
    </dsp:sp>
    <dsp:sp modelId="{18561D6C-EB42-4B43-BF61-D398BD232FD5}">
      <dsp:nvSpPr>
        <dsp:cNvPr id="0" name=""/>
        <dsp:cNvSpPr/>
      </dsp:nvSpPr>
      <dsp:spPr>
        <a:xfrm>
          <a:off x="0" y="3436027"/>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96204-72B9-44C6-AADF-A607C7AA9898}">
      <dsp:nvSpPr>
        <dsp:cNvPr id="0" name=""/>
        <dsp:cNvSpPr/>
      </dsp:nvSpPr>
      <dsp:spPr>
        <a:xfrm>
          <a:off x="276881" y="3640166"/>
          <a:ext cx="503420" cy="50342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F8CF9-8018-46AB-852D-9EE3AE678F8F}">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100000"/>
            </a:lnSpc>
            <a:spcBef>
              <a:spcPct val="0"/>
            </a:spcBef>
            <a:spcAft>
              <a:spcPct val="35000"/>
            </a:spcAft>
            <a:buNone/>
          </a:pPr>
          <a:endParaRPr lang="en-US" sz="2000" kern="1200" dirty="0"/>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2ECFE-0FAC-4F37-9AFF-385D8C20E7AA}">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500" kern="1200" dirty="0"/>
            <a:t>Professional Development Structure at other colleges</a:t>
          </a:r>
        </a:p>
        <a:p>
          <a:pPr lvl="0" algn="ctr" defTabSz="2889250">
            <a:lnSpc>
              <a:spcPct val="90000"/>
            </a:lnSpc>
            <a:spcBef>
              <a:spcPct val="0"/>
            </a:spcBef>
            <a:spcAft>
              <a:spcPct val="35000"/>
            </a:spcAft>
            <a:buNone/>
          </a:pPr>
          <a:endParaRPr lang="en-US" sz="2500" kern="1200" dirty="0"/>
        </a:p>
      </dsp:txBody>
      <dsp:txXfrm>
        <a:off x="0" y="39687"/>
        <a:ext cx="3286125" cy="1971675"/>
      </dsp:txXfrm>
    </dsp:sp>
    <dsp:sp modelId="{1CB5AF34-3622-4409-9DFC-19ECCE66F507}">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500" kern="1200" dirty="0"/>
            <a:t>Why it is important to assess the needs of your institution</a:t>
          </a:r>
        </a:p>
        <a:p>
          <a:pPr lvl="0" algn="ctr" defTabSz="1111250">
            <a:lnSpc>
              <a:spcPct val="90000"/>
            </a:lnSpc>
            <a:spcBef>
              <a:spcPct val="0"/>
            </a:spcBef>
            <a:spcAft>
              <a:spcPct val="35000"/>
            </a:spcAft>
            <a:buNone/>
          </a:pPr>
          <a:endParaRPr lang="en-US" sz="2500" kern="1200" dirty="0"/>
        </a:p>
      </dsp:txBody>
      <dsp:txXfrm>
        <a:off x="3614737" y="39687"/>
        <a:ext cx="3286125" cy="1971675"/>
      </dsp:txXfrm>
    </dsp:sp>
    <dsp:sp modelId="{BCC8D643-8353-4300-83C0-EEE900AE3E5F}">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500" kern="1200" dirty="0"/>
            <a:t>Evaluating if your program(s) is working</a:t>
          </a:r>
        </a:p>
        <a:p>
          <a:pPr lvl="0" algn="ctr" defTabSz="1111250">
            <a:lnSpc>
              <a:spcPct val="90000"/>
            </a:lnSpc>
            <a:spcBef>
              <a:spcPct val="0"/>
            </a:spcBef>
            <a:spcAft>
              <a:spcPct val="35000"/>
            </a:spcAft>
            <a:buNone/>
          </a:pPr>
          <a:endParaRPr lang="en-US" sz="2500" kern="1200" dirty="0"/>
        </a:p>
      </dsp:txBody>
      <dsp:txXfrm>
        <a:off x="7229475" y="39687"/>
        <a:ext cx="3286125" cy="1971675"/>
      </dsp:txXfrm>
    </dsp:sp>
    <dsp:sp modelId="{71819EE0-F720-4707-86D8-709F54870B38}">
      <dsp:nvSpPr>
        <dsp:cNvPr id="0" name=""/>
        <dsp:cNvSpPr/>
      </dsp:nvSpPr>
      <dsp:spPr>
        <a:xfrm>
          <a:off x="0"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500" kern="1200" dirty="0"/>
            <a:t>How to create PD programming for all employees</a:t>
          </a:r>
        </a:p>
      </dsp:txBody>
      <dsp:txXfrm>
        <a:off x="0" y="2339975"/>
        <a:ext cx="3286125" cy="1971675"/>
      </dsp:txXfrm>
    </dsp:sp>
    <dsp:sp modelId="{F0EBCC36-02AC-46CD-8FA0-ED699CA394EE}">
      <dsp:nvSpPr>
        <dsp:cNvPr id="0" name=""/>
        <dsp:cNvSpPr/>
      </dsp:nvSpPr>
      <dsp:spPr>
        <a:xfrm>
          <a:off x="3614737"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500" kern="1200" dirty="0"/>
        </a:p>
        <a:p>
          <a:pPr marL="0" marR="0" lvl="0" indent="0" algn="ctr" defTabSz="1111250" eaLnBrk="1" fontAlgn="auto" latinLnBrk="0" hangingPunct="1">
            <a:lnSpc>
              <a:spcPct val="90000"/>
            </a:lnSpc>
            <a:spcBef>
              <a:spcPct val="0"/>
            </a:spcBef>
            <a:spcAft>
              <a:spcPct val="35000"/>
            </a:spcAft>
            <a:buClrTx/>
            <a:buSzTx/>
            <a:buFontTx/>
            <a:buNone/>
            <a:tabLst/>
            <a:defRPr/>
          </a:pPr>
          <a:r>
            <a:rPr lang="en-US" sz="2500" kern="1200" dirty="0"/>
            <a:t>How to be strategic in PD Programming</a:t>
          </a:r>
        </a:p>
        <a:p>
          <a:pPr lvl="0" algn="ctr" defTabSz="1111250">
            <a:lnSpc>
              <a:spcPct val="90000"/>
            </a:lnSpc>
            <a:spcBef>
              <a:spcPct val="0"/>
            </a:spcBef>
            <a:spcAft>
              <a:spcPct val="35000"/>
            </a:spcAft>
            <a:buNone/>
          </a:pPr>
          <a:endParaRPr lang="en-US" sz="2500" kern="1200" dirty="0"/>
        </a:p>
      </dsp:txBody>
      <dsp:txXfrm>
        <a:off x="3614737" y="2339975"/>
        <a:ext cx="3286125" cy="1971675"/>
      </dsp:txXfrm>
    </dsp:sp>
    <dsp:sp modelId="{B5E935FC-92B6-4301-87F7-E77F88F8BAD5}">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t>Using Chancellor’s Office Resources to Strengthen Your College’s PD Programming (Vision Resource Center)</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6BDFD-482C-4426-91A1-E93B314CE907}">
      <dsp:nvSpPr>
        <dsp:cNvPr id="0" name=""/>
        <dsp:cNvSpPr/>
      </dsp:nvSpPr>
      <dsp:spPr>
        <a:xfrm>
          <a:off x="5252976" y="1930854"/>
          <a:ext cx="144321" cy="632266"/>
        </a:xfrm>
        <a:custGeom>
          <a:avLst/>
          <a:gdLst/>
          <a:ahLst/>
          <a:cxnLst/>
          <a:rect l="0" t="0" r="0" b="0"/>
          <a:pathLst>
            <a:path>
              <a:moveTo>
                <a:pt x="144321" y="0"/>
              </a:moveTo>
              <a:lnTo>
                <a:pt x="144321" y="632266"/>
              </a:lnTo>
              <a:lnTo>
                <a:pt x="0" y="632266"/>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3BDD3E-6F4A-4EEA-9953-93E56901FD06}">
      <dsp:nvSpPr>
        <dsp:cNvPr id="0" name=""/>
        <dsp:cNvSpPr/>
      </dsp:nvSpPr>
      <dsp:spPr>
        <a:xfrm>
          <a:off x="7052827" y="4858523"/>
          <a:ext cx="238545" cy="633876"/>
        </a:xfrm>
        <a:custGeom>
          <a:avLst/>
          <a:gdLst/>
          <a:ahLst/>
          <a:cxnLst/>
          <a:rect l="0" t="0" r="0" b="0"/>
          <a:pathLst>
            <a:path>
              <a:moveTo>
                <a:pt x="0" y="0"/>
              </a:moveTo>
              <a:lnTo>
                <a:pt x="0" y="633876"/>
              </a:lnTo>
              <a:lnTo>
                <a:pt x="238545" y="633876"/>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8EFF9F-4C4C-475D-97E6-8F1B2F6AA7F0}">
      <dsp:nvSpPr>
        <dsp:cNvPr id="0" name=""/>
        <dsp:cNvSpPr/>
      </dsp:nvSpPr>
      <dsp:spPr>
        <a:xfrm>
          <a:off x="5397298" y="3882633"/>
          <a:ext cx="2555992" cy="288643"/>
        </a:xfrm>
        <a:custGeom>
          <a:avLst/>
          <a:gdLst/>
          <a:ahLst/>
          <a:cxnLst/>
          <a:rect l="0" t="0" r="0" b="0"/>
          <a:pathLst>
            <a:path>
              <a:moveTo>
                <a:pt x="0" y="0"/>
              </a:moveTo>
              <a:lnTo>
                <a:pt x="0" y="144321"/>
              </a:lnTo>
              <a:lnTo>
                <a:pt x="2555992" y="144321"/>
              </a:lnTo>
              <a:lnTo>
                <a:pt x="2555992" y="288643"/>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A15D23-652F-40CC-973E-B58314AFBAB1}">
      <dsp:nvSpPr>
        <dsp:cNvPr id="0" name=""/>
        <dsp:cNvSpPr/>
      </dsp:nvSpPr>
      <dsp:spPr>
        <a:xfrm>
          <a:off x="4496835" y="4858523"/>
          <a:ext cx="179400" cy="633876"/>
        </a:xfrm>
        <a:custGeom>
          <a:avLst/>
          <a:gdLst/>
          <a:ahLst/>
          <a:cxnLst/>
          <a:rect l="0" t="0" r="0" b="0"/>
          <a:pathLst>
            <a:path>
              <a:moveTo>
                <a:pt x="0" y="0"/>
              </a:moveTo>
              <a:lnTo>
                <a:pt x="0" y="633876"/>
              </a:lnTo>
              <a:lnTo>
                <a:pt x="179400" y="633876"/>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870AA9-A4B3-49AF-AF8A-ECA666655901}">
      <dsp:nvSpPr>
        <dsp:cNvPr id="0" name=""/>
        <dsp:cNvSpPr/>
      </dsp:nvSpPr>
      <dsp:spPr>
        <a:xfrm>
          <a:off x="5351578" y="3882633"/>
          <a:ext cx="91440" cy="288643"/>
        </a:xfrm>
        <a:custGeom>
          <a:avLst/>
          <a:gdLst/>
          <a:ahLst/>
          <a:cxnLst/>
          <a:rect l="0" t="0" r="0" b="0"/>
          <a:pathLst>
            <a:path>
              <a:moveTo>
                <a:pt x="45720" y="0"/>
              </a:moveTo>
              <a:lnTo>
                <a:pt x="45720" y="288643"/>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BCE490-B12C-4727-A809-DD90E53B33A4}">
      <dsp:nvSpPr>
        <dsp:cNvPr id="0" name=""/>
        <dsp:cNvSpPr/>
      </dsp:nvSpPr>
      <dsp:spPr>
        <a:xfrm>
          <a:off x="1940843" y="4858523"/>
          <a:ext cx="120256" cy="633876"/>
        </a:xfrm>
        <a:custGeom>
          <a:avLst/>
          <a:gdLst/>
          <a:ahLst/>
          <a:cxnLst/>
          <a:rect l="0" t="0" r="0" b="0"/>
          <a:pathLst>
            <a:path>
              <a:moveTo>
                <a:pt x="0" y="0"/>
              </a:moveTo>
              <a:lnTo>
                <a:pt x="0" y="633876"/>
              </a:lnTo>
              <a:lnTo>
                <a:pt x="120256" y="633876"/>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AB51CB-E38C-4D32-9A4C-5D38B8AA3867}">
      <dsp:nvSpPr>
        <dsp:cNvPr id="0" name=""/>
        <dsp:cNvSpPr/>
      </dsp:nvSpPr>
      <dsp:spPr>
        <a:xfrm>
          <a:off x="2841306" y="3882633"/>
          <a:ext cx="2555992" cy="288643"/>
        </a:xfrm>
        <a:custGeom>
          <a:avLst/>
          <a:gdLst/>
          <a:ahLst/>
          <a:cxnLst/>
          <a:rect l="0" t="0" r="0" b="0"/>
          <a:pathLst>
            <a:path>
              <a:moveTo>
                <a:pt x="2555992" y="0"/>
              </a:moveTo>
              <a:lnTo>
                <a:pt x="2555992" y="144321"/>
              </a:lnTo>
              <a:lnTo>
                <a:pt x="0" y="144321"/>
              </a:lnTo>
              <a:lnTo>
                <a:pt x="0" y="288643"/>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7A3C5-A464-4E4B-BC80-CACE79BA8E30}">
      <dsp:nvSpPr>
        <dsp:cNvPr id="0" name=""/>
        <dsp:cNvSpPr/>
      </dsp:nvSpPr>
      <dsp:spPr>
        <a:xfrm>
          <a:off x="5351578" y="1930854"/>
          <a:ext cx="91440" cy="1264533"/>
        </a:xfrm>
        <a:custGeom>
          <a:avLst/>
          <a:gdLst/>
          <a:ahLst/>
          <a:cxnLst/>
          <a:rect l="0" t="0" r="0" b="0"/>
          <a:pathLst>
            <a:path>
              <a:moveTo>
                <a:pt x="45720" y="0"/>
              </a:moveTo>
              <a:lnTo>
                <a:pt x="45720" y="1264533"/>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BCAAE9-6D20-471F-A5F3-655DAFBEA823}">
      <dsp:nvSpPr>
        <dsp:cNvPr id="0" name=""/>
        <dsp:cNvSpPr/>
      </dsp:nvSpPr>
      <dsp:spPr>
        <a:xfrm>
          <a:off x="5351578" y="954964"/>
          <a:ext cx="91440" cy="288643"/>
        </a:xfrm>
        <a:custGeom>
          <a:avLst/>
          <a:gdLst/>
          <a:ahLst/>
          <a:cxnLst/>
          <a:rect l="0" t="0" r="0" b="0"/>
          <a:pathLst>
            <a:path>
              <a:moveTo>
                <a:pt x="45720" y="0"/>
              </a:moveTo>
              <a:lnTo>
                <a:pt x="45720" y="28864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C2FCBF-30B2-444E-8F9D-791A13310A7B}">
      <dsp:nvSpPr>
        <dsp:cNvPr id="0" name=""/>
        <dsp:cNvSpPr/>
      </dsp:nvSpPr>
      <dsp:spPr>
        <a:xfrm>
          <a:off x="4464492" y="1609"/>
          <a:ext cx="1865612" cy="953354"/>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Deputy Chancellor and Chief Diversity, Equity            and Inclusion Officer</a:t>
          </a:r>
        </a:p>
        <a:p>
          <a:pPr marL="0" lvl="0" indent="0" algn="ctr" defTabSz="577850">
            <a:lnSpc>
              <a:spcPct val="90000"/>
            </a:lnSpc>
            <a:spcBef>
              <a:spcPct val="0"/>
            </a:spcBef>
            <a:spcAft>
              <a:spcPct val="35000"/>
            </a:spcAft>
            <a:buNone/>
          </a:pPr>
          <a:endParaRPr lang="en-US" sz="1300" kern="1200" dirty="0"/>
        </a:p>
      </dsp:txBody>
      <dsp:txXfrm>
        <a:off x="4464492" y="1609"/>
        <a:ext cx="1865612" cy="953354"/>
      </dsp:txXfrm>
    </dsp:sp>
    <dsp:sp modelId="{62841E68-DA35-4217-A740-26E17BDCF7FB}">
      <dsp:nvSpPr>
        <dsp:cNvPr id="0" name=""/>
        <dsp:cNvSpPr/>
      </dsp:nvSpPr>
      <dsp:spPr>
        <a:xfrm>
          <a:off x="4464492" y="1243608"/>
          <a:ext cx="1865612" cy="687246"/>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Director</a:t>
          </a:r>
        </a:p>
        <a:p>
          <a:pPr marL="0" lvl="0" indent="0" algn="ctr" defTabSz="577850">
            <a:lnSpc>
              <a:spcPct val="90000"/>
            </a:lnSpc>
            <a:spcBef>
              <a:spcPct val="0"/>
            </a:spcBef>
            <a:spcAft>
              <a:spcPct val="35000"/>
            </a:spcAft>
            <a:buNone/>
          </a:pPr>
          <a:r>
            <a:rPr lang="en-US" sz="1300" kern="1200" dirty="0"/>
            <a:t> Professional Development</a:t>
          </a:r>
        </a:p>
      </dsp:txBody>
      <dsp:txXfrm>
        <a:off x="4464492" y="1243608"/>
        <a:ext cx="1865612" cy="687246"/>
      </dsp:txXfrm>
    </dsp:sp>
    <dsp:sp modelId="{5334FA97-63C6-4AD2-AC23-C7DCFA1EADEB}">
      <dsp:nvSpPr>
        <dsp:cNvPr id="0" name=""/>
        <dsp:cNvSpPr/>
      </dsp:nvSpPr>
      <dsp:spPr>
        <a:xfrm>
          <a:off x="4710052" y="3195387"/>
          <a:ext cx="1374492" cy="687246"/>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Coordinating Committee</a:t>
          </a:r>
        </a:p>
      </dsp:txBody>
      <dsp:txXfrm>
        <a:off x="4710052" y="3195387"/>
        <a:ext cx="1374492" cy="687246"/>
      </dsp:txXfrm>
    </dsp:sp>
    <dsp:sp modelId="{8012B28E-91FE-44A4-B599-C4DA0DCB61D6}">
      <dsp:nvSpPr>
        <dsp:cNvPr id="0" name=""/>
        <dsp:cNvSpPr/>
      </dsp:nvSpPr>
      <dsp:spPr>
        <a:xfrm>
          <a:off x="1715727" y="4171277"/>
          <a:ext cx="2251157" cy="687246"/>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CHAIR</a:t>
          </a:r>
        </a:p>
        <a:p>
          <a:pPr marL="0" lvl="0" indent="0" algn="ctr" defTabSz="577850">
            <a:lnSpc>
              <a:spcPct val="90000"/>
            </a:lnSpc>
            <a:spcBef>
              <a:spcPct val="0"/>
            </a:spcBef>
            <a:spcAft>
              <a:spcPct val="35000"/>
            </a:spcAft>
            <a:buNone/>
          </a:pPr>
          <a:r>
            <a:rPr lang="en-US" sz="1300" kern="1200" dirty="0"/>
            <a:t>Committee Chairs serve on Coronating Committee</a:t>
          </a:r>
        </a:p>
      </dsp:txBody>
      <dsp:txXfrm>
        <a:off x="1715727" y="4171277"/>
        <a:ext cx="2251157" cy="687246"/>
      </dsp:txXfrm>
    </dsp:sp>
    <dsp:sp modelId="{F148C370-9C72-4256-98A3-C23E29350AD5}">
      <dsp:nvSpPr>
        <dsp:cNvPr id="0" name=""/>
        <dsp:cNvSpPr/>
      </dsp:nvSpPr>
      <dsp:spPr>
        <a:xfrm>
          <a:off x="2061099" y="5148776"/>
          <a:ext cx="2267349" cy="687246"/>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Administrative</a:t>
          </a:r>
        </a:p>
        <a:p>
          <a:pPr marL="0" lvl="0" indent="0" algn="ctr" defTabSz="577850">
            <a:lnSpc>
              <a:spcPct val="90000"/>
            </a:lnSpc>
            <a:spcBef>
              <a:spcPct val="0"/>
            </a:spcBef>
            <a:spcAft>
              <a:spcPct val="35000"/>
            </a:spcAft>
            <a:buNone/>
          </a:pPr>
          <a:r>
            <a:rPr lang="en-US" sz="1300" kern="1200" dirty="0"/>
            <a:t>Development Committee</a:t>
          </a:r>
        </a:p>
      </dsp:txBody>
      <dsp:txXfrm>
        <a:off x="2061099" y="5148776"/>
        <a:ext cx="2267349" cy="687246"/>
      </dsp:txXfrm>
    </dsp:sp>
    <dsp:sp modelId="{C180E4A6-B513-4CA0-9BDA-61230C1AE6C3}">
      <dsp:nvSpPr>
        <dsp:cNvPr id="0" name=""/>
        <dsp:cNvSpPr/>
      </dsp:nvSpPr>
      <dsp:spPr>
        <a:xfrm>
          <a:off x="4271719" y="4171277"/>
          <a:ext cx="2251157" cy="687246"/>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CHAIR</a:t>
          </a:r>
        </a:p>
        <a:p>
          <a:pPr marL="0" lvl="0" indent="0" algn="ctr" defTabSz="577850">
            <a:lnSpc>
              <a:spcPct val="90000"/>
            </a:lnSpc>
            <a:spcBef>
              <a:spcPct val="0"/>
            </a:spcBef>
            <a:spcAft>
              <a:spcPct val="35000"/>
            </a:spcAft>
            <a:buNone/>
          </a:pPr>
          <a:r>
            <a:rPr lang="en-US" sz="1300" kern="1200" dirty="0"/>
            <a:t>Committee Chairs will serve on Coordinating Committee</a:t>
          </a:r>
        </a:p>
      </dsp:txBody>
      <dsp:txXfrm>
        <a:off x="4271719" y="4171277"/>
        <a:ext cx="2251157" cy="687246"/>
      </dsp:txXfrm>
    </dsp:sp>
    <dsp:sp modelId="{0E42D0A0-A6C8-4FB6-9FAF-8284228557DA}">
      <dsp:nvSpPr>
        <dsp:cNvPr id="0" name=""/>
        <dsp:cNvSpPr/>
      </dsp:nvSpPr>
      <dsp:spPr>
        <a:xfrm>
          <a:off x="4676236" y="5148776"/>
          <a:ext cx="2267349" cy="687246"/>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Classified</a:t>
          </a:r>
        </a:p>
        <a:p>
          <a:pPr marL="0" lvl="0" indent="0" algn="ctr" defTabSz="577850">
            <a:lnSpc>
              <a:spcPct val="90000"/>
            </a:lnSpc>
            <a:spcBef>
              <a:spcPct val="0"/>
            </a:spcBef>
            <a:spcAft>
              <a:spcPct val="35000"/>
            </a:spcAft>
            <a:buNone/>
          </a:pPr>
          <a:r>
            <a:rPr lang="en-US" sz="1300" kern="1200" dirty="0"/>
            <a:t>Development Committee</a:t>
          </a:r>
        </a:p>
      </dsp:txBody>
      <dsp:txXfrm>
        <a:off x="4676236" y="5148776"/>
        <a:ext cx="2267349" cy="687246"/>
      </dsp:txXfrm>
    </dsp:sp>
    <dsp:sp modelId="{1C6D94E4-5874-47A4-9EAD-D155E29465BB}">
      <dsp:nvSpPr>
        <dsp:cNvPr id="0" name=""/>
        <dsp:cNvSpPr/>
      </dsp:nvSpPr>
      <dsp:spPr>
        <a:xfrm>
          <a:off x="6827712" y="4171277"/>
          <a:ext cx="2251157" cy="687246"/>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CHAIR</a:t>
          </a:r>
        </a:p>
        <a:p>
          <a:pPr marL="0" lvl="0" indent="0" algn="ctr" defTabSz="577850">
            <a:lnSpc>
              <a:spcPct val="90000"/>
            </a:lnSpc>
            <a:spcBef>
              <a:spcPct val="0"/>
            </a:spcBef>
            <a:spcAft>
              <a:spcPct val="35000"/>
            </a:spcAft>
            <a:buNone/>
          </a:pPr>
          <a:r>
            <a:rPr lang="en-US" sz="1300" kern="1200" dirty="0"/>
            <a:t>Committee Chairs will serve on the Coordinating Committee</a:t>
          </a:r>
        </a:p>
      </dsp:txBody>
      <dsp:txXfrm>
        <a:off x="6827712" y="4171277"/>
        <a:ext cx="2251157" cy="687246"/>
      </dsp:txXfrm>
    </dsp:sp>
    <dsp:sp modelId="{E1C7BB36-CD77-4B58-B387-D10ACEFD40A2}">
      <dsp:nvSpPr>
        <dsp:cNvPr id="0" name=""/>
        <dsp:cNvSpPr/>
      </dsp:nvSpPr>
      <dsp:spPr>
        <a:xfrm>
          <a:off x="7291373" y="5148776"/>
          <a:ext cx="2267349" cy="687246"/>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Faculty</a:t>
          </a:r>
        </a:p>
        <a:p>
          <a:pPr marL="0" lvl="0" indent="0" algn="ctr" defTabSz="577850">
            <a:lnSpc>
              <a:spcPct val="90000"/>
            </a:lnSpc>
            <a:spcBef>
              <a:spcPct val="0"/>
            </a:spcBef>
            <a:spcAft>
              <a:spcPct val="35000"/>
            </a:spcAft>
            <a:buNone/>
          </a:pPr>
          <a:r>
            <a:rPr lang="en-US" sz="1300" kern="1200" dirty="0"/>
            <a:t>Development Committee</a:t>
          </a:r>
        </a:p>
      </dsp:txBody>
      <dsp:txXfrm>
        <a:off x="7291373" y="5148776"/>
        <a:ext cx="2267349" cy="687246"/>
      </dsp:txXfrm>
    </dsp:sp>
    <dsp:sp modelId="{C82EABE7-5B87-4A78-B772-5A502160EE5F}">
      <dsp:nvSpPr>
        <dsp:cNvPr id="0" name=""/>
        <dsp:cNvSpPr/>
      </dsp:nvSpPr>
      <dsp:spPr>
        <a:xfrm>
          <a:off x="3878484" y="2219497"/>
          <a:ext cx="1374492" cy="687246"/>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Assistant</a:t>
          </a:r>
        </a:p>
      </dsp:txBody>
      <dsp:txXfrm>
        <a:off x="3878484" y="2219497"/>
        <a:ext cx="1374492" cy="687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9CB2B-D9DD-42A3-AE88-2D1C7EBAA765}">
      <dsp:nvSpPr>
        <dsp:cNvPr id="0" name=""/>
        <dsp:cNvSpPr/>
      </dsp:nvSpPr>
      <dsp:spPr>
        <a:xfrm>
          <a:off x="2987019" y="2031231"/>
          <a:ext cx="251534" cy="771372"/>
        </a:xfrm>
        <a:custGeom>
          <a:avLst/>
          <a:gdLst/>
          <a:ahLst/>
          <a:cxnLst/>
          <a:rect l="0" t="0" r="0" b="0"/>
          <a:pathLst>
            <a:path>
              <a:moveTo>
                <a:pt x="0" y="0"/>
              </a:moveTo>
              <a:lnTo>
                <a:pt x="0" y="771372"/>
              </a:lnTo>
              <a:lnTo>
                <a:pt x="251534" y="771372"/>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D4EC54-A60B-47B1-BEE2-CD96EC2E4D44}">
      <dsp:nvSpPr>
        <dsp:cNvPr id="0" name=""/>
        <dsp:cNvSpPr/>
      </dsp:nvSpPr>
      <dsp:spPr>
        <a:xfrm>
          <a:off x="2343670" y="840635"/>
          <a:ext cx="1314107" cy="352148"/>
        </a:xfrm>
        <a:custGeom>
          <a:avLst/>
          <a:gdLst/>
          <a:ahLst/>
          <a:cxnLst/>
          <a:rect l="0" t="0" r="0" b="0"/>
          <a:pathLst>
            <a:path>
              <a:moveTo>
                <a:pt x="0" y="0"/>
              </a:moveTo>
              <a:lnTo>
                <a:pt x="0" y="176074"/>
              </a:lnTo>
              <a:lnTo>
                <a:pt x="1314107" y="176074"/>
              </a:lnTo>
              <a:lnTo>
                <a:pt x="1314107" y="35214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77BE7E-47A6-4F76-9D19-3DAC62E1461A}">
      <dsp:nvSpPr>
        <dsp:cNvPr id="0" name=""/>
        <dsp:cNvSpPr/>
      </dsp:nvSpPr>
      <dsp:spPr>
        <a:xfrm>
          <a:off x="418721" y="2031231"/>
          <a:ext cx="341410" cy="1961967"/>
        </a:xfrm>
        <a:custGeom>
          <a:avLst/>
          <a:gdLst/>
          <a:ahLst/>
          <a:cxnLst/>
          <a:rect l="0" t="0" r="0" b="0"/>
          <a:pathLst>
            <a:path>
              <a:moveTo>
                <a:pt x="0" y="0"/>
              </a:moveTo>
              <a:lnTo>
                <a:pt x="0" y="1961967"/>
              </a:lnTo>
              <a:lnTo>
                <a:pt x="341410" y="1961967"/>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83B739-960A-46B8-8C42-64383155050D}">
      <dsp:nvSpPr>
        <dsp:cNvPr id="0" name=""/>
        <dsp:cNvSpPr/>
      </dsp:nvSpPr>
      <dsp:spPr>
        <a:xfrm>
          <a:off x="418721" y="2031231"/>
          <a:ext cx="341410" cy="771372"/>
        </a:xfrm>
        <a:custGeom>
          <a:avLst/>
          <a:gdLst/>
          <a:ahLst/>
          <a:cxnLst/>
          <a:rect l="0" t="0" r="0" b="0"/>
          <a:pathLst>
            <a:path>
              <a:moveTo>
                <a:pt x="0" y="0"/>
              </a:moveTo>
              <a:lnTo>
                <a:pt x="0" y="771372"/>
              </a:lnTo>
              <a:lnTo>
                <a:pt x="341410" y="771372"/>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BCAAE9-6D20-471F-A5F3-655DAFBEA823}">
      <dsp:nvSpPr>
        <dsp:cNvPr id="0" name=""/>
        <dsp:cNvSpPr/>
      </dsp:nvSpPr>
      <dsp:spPr>
        <a:xfrm>
          <a:off x="1329148" y="840635"/>
          <a:ext cx="1014521" cy="352148"/>
        </a:xfrm>
        <a:custGeom>
          <a:avLst/>
          <a:gdLst/>
          <a:ahLst/>
          <a:cxnLst/>
          <a:rect l="0" t="0" r="0" b="0"/>
          <a:pathLst>
            <a:path>
              <a:moveTo>
                <a:pt x="1014521" y="0"/>
              </a:moveTo>
              <a:lnTo>
                <a:pt x="1014521" y="176074"/>
              </a:lnTo>
              <a:lnTo>
                <a:pt x="0" y="176074"/>
              </a:lnTo>
              <a:lnTo>
                <a:pt x="0" y="35214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C2FCBF-30B2-444E-8F9D-791A13310A7B}">
      <dsp:nvSpPr>
        <dsp:cNvPr id="0" name=""/>
        <dsp:cNvSpPr/>
      </dsp:nvSpPr>
      <dsp:spPr>
        <a:xfrm>
          <a:off x="1205636" y="2188"/>
          <a:ext cx="2276067" cy="83844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President</a:t>
          </a:r>
        </a:p>
      </dsp:txBody>
      <dsp:txXfrm>
        <a:off x="1205636" y="2188"/>
        <a:ext cx="2276067" cy="838447"/>
      </dsp:txXfrm>
    </dsp:sp>
    <dsp:sp modelId="{62841E68-DA35-4217-A740-26E17BDCF7FB}">
      <dsp:nvSpPr>
        <dsp:cNvPr id="0" name=""/>
        <dsp:cNvSpPr/>
      </dsp:nvSpPr>
      <dsp:spPr>
        <a:xfrm>
          <a:off x="191114" y="1192784"/>
          <a:ext cx="2276067" cy="83844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VP Institutional Effectiveness</a:t>
          </a:r>
        </a:p>
      </dsp:txBody>
      <dsp:txXfrm>
        <a:off x="191114" y="1192784"/>
        <a:ext cx="2276067" cy="838447"/>
      </dsp:txXfrm>
    </dsp:sp>
    <dsp:sp modelId="{88D6D6F1-FEE8-4A6F-B275-43A0E3D558CD}">
      <dsp:nvSpPr>
        <dsp:cNvPr id="0" name=""/>
        <dsp:cNvSpPr/>
      </dsp:nvSpPr>
      <dsp:spPr>
        <a:xfrm>
          <a:off x="760131" y="2383380"/>
          <a:ext cx="1676895" cy="83844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Classified Coordinator</a:t>
          </a:r>
        </a:p>
      </dsp:txBody>
      <dsp:txXfrm>
        <a:off x="760131" y="2383380"/>
        <a:ext cx="1676895" cy="838447"/>
      </dsp:txXfrm>
    </dsp:sp>
    <dsp:sp modelId="{F53C4299-45B9-48F8-ABE0-99D98B07CF60}">
      <dsp:nvSpPr>
        <dsp:cNvPr id="0" name=""/>
        <dsp:cNvSpPr/>
      </dsp:nvSpPr>
      <dsp:spPr>
        <a:xfrm>
          <a:off x="760131" y="3573976"/>
          <a:ext cx="1676895" cy="83844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Management Coordinator</a:t>
          </a:r>
        </a:p>
      </dsp:txBody>
      <dsp:txXfrm>
        <a:off x="760131" y="3573976"/>
        <a:ext cx="1676895" cy="838447"/>
      </dsp:txXfrm>
    </dsp:sp>
    <dsp:sp modelId="{969D9E4A-CEBC-47B4-9B41-74A4EB892EF7}">
      <dsp:nvSpPr>
        <dsp:cNvPr id="0" name=""/>
        <dsp:cNvSpPr/>
      </dsp:nvSpPr>
      <dsp:spPr>
        <a:xfrm>
          <a:off x="2819330" y="1192784"/>
          <a:ext cx="1676895" cy="83844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VP Instruction</a:t>
          </a:r>
        </a:p>
      </dsp:txBody>
      <dsp:txXfrm>
        <a:off x="2819330" y="1192784"/>
        <a:ext cx="1676895" cy="838447"/>
      </dsp:txXfrm>
    </dsp:sp>
    <dsp:sp modelId="{7E44931C-4887-4DEE-8621-BA3F9D6A6CDE}">
      <dsp:nvSpPr>
        <dsp:cNvPr id="0" name=""/>
        <dsp:cNvSpPr/>
      </dsp:nvSpPr>
      <dsp:spPr>
        <a:xfrm>
          <a:off x="3238554" y="2383380"/>
          <a:ext cx="1676895" cy="83844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Faculty Coordinator</a:t>
          </a:r>
        </a:p>
      </dsp:txBody>
      <dsp:txXfrm>
        <a:off x="3238554" y="2383380"/>
        <a:ext cx="1676895" cy="838447"/>
      </dsp:txXfrm>
    </dsp:sp>
    <dsp:sp modelId="{152CAB36-63AA-4948-8A88-C1A8C4F093C8}">
      <dsp:nvSpPr>
        <dsp:cNvPr id="0" name=""/>
        <dsp:cNvSpPr/>
      </dsp:nvSpPr>
      <dsp:spPr>
        <a:xfrm>
          <a:off x="2612317" y="3542316"/>
          <a:ext cx="1676895" cy="83844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Classified Task Force</a:t>
          </a:r>
        </a:p>
      </dsp:txBody>
      <dsp:txXfrm>
        <a:off x="2612317" y="3542316"/>
        <a:ext cx="1676895" cy="838447"/>
      </dsp:txXfrm>
    </dsp:sp>
    <dsp:sp modelId="{075ECBEC-0FC3-4994-B124-DCE12D662CCA}">
      <dsp:nvSpPr>
        <dsp:cNvPr id="0" name=""/>
        <dsp:cNvSpPr/>
      </dsp:nvSpPr>
      <dsp:spPr>
        <a:xfrm>
          <a:off x="4448752" y="3532975"/>
          <a:ext cx="1676895" cy="83844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Steering Committee</a:t>
          </a:r>
        </a:p>
      </dsp:txBody>
      <dsp:txXfrm>
        <a:off x="4448752" y="3532975"/>
        <a:ext cx="1676895" cy="838447"/>
      </dsp:txXfrm>
    </dsp:sp>
    <dsp:sp modelId="{8C15D6EA-A0A9-4712-BD11-89DCDDC52404}">
      <dsp:nvSpPr>
        <dsp:cNvPr id="0" name=""/>
        <dsp:cNvSpPr/>
      </dsp:nvSpPr>
      <dsp:spPr>
        <a:xfrm>
          <a:off x="6287083" y="3547078"/>
          <a:ext cx="1676895" cy="83844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Flex Committee</a:t>
          </a:r>
        </a:p>
      </dsp:txBody>
      <dsp:txXfrm>
        <a:off x="6287083" y="3547078"/>
        <a:ext cx="1676895" cy="838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E7600-2E29-462B-A521-B210D33C42DF}">
      <dsp:nvSpPr>
        <dsp:cNvPr id="0" name=""/>
        <dsp:cNvSpPr/>
      </dsp:nvSpPr>
      <dsp:spPr>
        <a:xfrm>
          <a:off x="0" y="4511"/>
          <a:ext cx="7200298" cy="9610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F3C7DF8-0DAD-4C0A-8EA5-3D3947F9288E}">
      <dsp:nvSpPr>
        <dsp:cNvPr id="0" name=""/>
        <dsp:cNvSpPr/>
      </dsp:nvSpPr>
      <dsp:spPr>
        <a:xfrm>
          <a:off x="356256" y="266671"/>
          <a:ext cx="528578" cy="52857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D631DB4-863B-49C6-970C-4370B71C26DA}">
      <dsp:nvSpPr>
        <dsp:cNvPr id="0" name=""/>
        <dsp:cNvSpPr/>
      </dsp:nvSpPr>
      <dsp:spPr>
        <a:xfrm>
          <a:off x="1110013" y="4511"/>
          <a:ext cx="6090284" cy="96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1" tIns="101711" rIns="101711" bIns="101711" numCol="1" spcCol="1270" anchor="ctr" anchorCtr="0">
          <a:noAutofit/>
        </a:bodyPr>
        <a:lstStyle/>
        <a:p>
          <a:pPr marL="0" lvl="0" indent="0" algn="l" defTabSz="800100">
            <a:lnSpc>
              <a:spcPct val="90000"/>
            </a:lnSpc>
            <a:spcBef>
              <a:spcPct val="0"/>
            </a:spcBef>
            <a:spcAft>
              <a:spcPct val="35000"/>
            </a:spcAft>
            <a:buNone/>
          </a:pPr>
          <a:r>
            <a:rPr lang="en-US" sz="1800" kern="1200" dirty="0"/>
            <a:t>Collaborate to garner campus-wide support for professional development</a:t>
          </a:r>
        </a:p>
      </dsp:txBody>
      <dsp:txXfrm>
        <a:off x="1110013" y="4511"/>
        <a:ext cx="6090284" cy="961051"/>
      </dsp:txXfrm>
    </dsp:sp>
    <dsp:sp modelId="{57CC9502-F5CE-4D20-BD8A-F0D2CF0D68CD}">
      <dsp:nvSpPr>
        <dsp:cNvPr id="0" name=""/>
        <dsp:cNvSpPr/>
      </dsp:nvSpPr>
      <dsp:spPr>
        <a:xfrm>
          <a:off x="0" y="1205825"/>
          <a:ext cx="7200298" cy="9610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00232B0-CE95-42C0-8793-52FCCCB89E5E}">
      <dsp:nvSpPr>
        <dsp:cNvPr id="0" name=""/>
        <dsp:cNvSpPr/>
      </dsp:nvSpPr>
      <dsp:spPr>
        <a:xfrm>
          <a:off x="290717" y="1422062"/>
          <a:ext cx="528578" cy="52857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80C7D81-E3D7-410D-8F88-A7E5B334A409}">
      <dsp:nvSpPr>
        <dsp:cNvPr id="0" name=""/>
        <dsp:cNvSpPr/>
      </dsp:nvSpPr>
      <dsp:spPr>
        <a:xfrm>
          <a:off x="1110013" y="1205825"/>
          <a:ext cx="6090284" cy="96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1" tIns="101711" rIns="101711" bIns="101711" numCol="1" spcCol="1270" anchor="ctr" anchorCtr="0">
          <a:noAutofit/>
        </a:bodyPr>
        <a:lstStyle/>
        <a:p>
          <a:pPr marL="0" lvl="0" indent="0" algn="l" defTabSz="800100">
            <a:lnSpc>
              <a:spcPct val="90000"/>
            </a:lnSpc>
            <a:spcBef>
              <a:spcPct val="0"/>
            </a:spcBef>
            <a:spcAft>
              <a:spcPct val="35000"/>
            </a:spcAft>
            <a:buNone/>
          </a:pPr>
          <a:r>
            <a:rPr lang="en-US" sz="1800" kern="1200" dirty="0"/>
            <a:t>Listen and ask for ideas and input on training ideas and speakers</a:t>
          </a:r>
        </a:p>
      </dsp:txBody>
      <dsp:txXfrm>
        <a:off x="1110013" y="1205825"/>
        <a:ext cx="6090284" cy="961051"/>
      </dsp:txXfrm>
    </dsp:sp>
    <dsp:sp modelId="{FAEE97F2-4552-48D9-96C5-79AF7D938CEE}">
      <dsp:nvSpPr>
        <dsp:cNvPr id="0" name=""/>
        <dsp:cNvSpPr/>
      </dsp:nvSpPr>
      <dsp:spPr>
        <a:xfrm>
          <a:off x="0" y="2407139"/>
          <a:ext cx="7200298" cy="96105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D5720F7-46B2-4CF6-9F16-CC6F6AA3C0D4}">
      <dsp:nvSpPr>
        <dsp:cNvPr id="0" name=""/>
        <dsp:cNvSpPr/>
      </dsp:nvSpPr>
      <dsp:spPr>
        <a:xfrm>
          <a:off x="290717" y="2623375"/>
          <a:ext cx="528578" cy="52857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74BE540-773D-4BA9-8CF6-F843E55BDB23}">
      <dsp:nvSpPr>
        <dsp:cNvPr id="0" name=""/>
        <dsp:cNvSpPr/>
      </dsp:nvSpPr>
      <dsp:spPr>
        <a:xfrm>
          <a:off x="1110013" y="2407139"/>
          <a:ext cx="6090284" cy="96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1" tIns="101711" rIns="101711" bIns="101711" numCol="1" spcCol="1270" anchor="ctr" anchorCtr="0">
          <a:noAutofit/>
        </a:bodyPr>
        <a:lstStyle/>
        <a:p>
          <a:pPr marL="0" lvl="0" indent="0" algn="l" defTabSz="800100">
            <a:lnSpc>
              <a:spcPct val="90000"/>
            </a:lnSpc>
            <a:spcBef>
              <a:spcPct val="0"/>
            </a:spcBef>
            <a:spcAft>
              <a:spcPct val="35000"/>
            </a:spcAft>
            <a:buNone/>
          </a:pPr>
          <a:r>
            <a:rPr lang="en-US" sz="1800" kern="1200" dirty="0"/>
            <a:t>Thank employees for participating</a:t>
          </a:r>
        </a:p>
      </dsp:txBody>
      <dsp:txXfrm>
        <a:off x="1110013" y="2407139"/>
        <a:ext cx="6090284" cy="961051"/>
      </dsp:txXfrm>
    </dsp:sp>
    <dsp:sp modelId="{2B8C51F1-D3F1-4A22-B272-F47CBA9DE888}">
      <dsp:nvSpPr>
        <dsp:cNvPr id="0" name=""/>
        <dsp:cNvSpPr/>
      </dsp:nvSpPr>
      <dsp:spPr>
        <a:xfrm>
          <a:off x="0" y="3608453"/>
          <a:ext cx="7200298" cy="96105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4CF145-9ECF-4FC3-83E9-6E5965D7A1EB}">
      <dsp:nvSpPr>
        <dsp:cNvPr id="0" name=""/>
        <dsp:cNvSpPr/>
      </dsp:nvSpPr>
      <dsp:spPr>
        <a:xfrm>
          <a:off x="290717" y="3824689"/>
          <a:ext cx="528578" cy="52857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F13E9B1-3D64-4829-AB9B-B9C6EA8A70A2}">
      <dsp:nvSpPr>
        <dsp:cNvPr id="0" name=""/>
        <dsp:cNvSpPr/>
      </dsp:nvSpPr>
      <dsp:spPr>
        <a:xfrm>
          <a:off x="1110013" y="3608453"/>
          <a:ext cx="6090284" cy="96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1" tIns="101711" rIns="101711" bIns="101711" numCol="1" spcCol="1270" anchor="ctr" anchorCtr="0">
          <a:noAutofit/>
        </a:bodyPr>
        <a:lstStyle/>
        <a:p>
          <a:pPr marL="0" lvl="0" indent="0" algn="l" defTabSz="800100">
            <a:lnSpc>
              <a:spcPct val="90000"/>
            </a:lnSpc>
            <a:spcBef>
              <a:spcPct val="0"/>
            </a:spcBef>
            <a:spcAft>
              <a:spcPct val="35000"/>
            </a:spcAft>
            <a:buNone/>
          </a:pPr>
          <a:r>
            <a:rPr lang="en-US" sz="1800" kern="1200" dirty="0"/>
            <a:t>Include employees in PD decision-making for their constituent group</a:t>
          </a:r>
        </a:p>
      </dsp:txBody>
      <dsp:txXfrm>
        <a:off x="1110013" y="3608453"/>
        <a:ext cx="6090284" cy="961051"/>
      </dsp:txXfrm>
    </dsp:sp>
    <dsp:sp modelId="{BC6D1342-F8AA-422F-BB1F-A8C7016E28B8}">
      <dsp:nvSpPr>
        <dsp:cNvPr id="0" name=""/>
        <dsp:cNvSpPr/>
      </dsp:nvSpPr>
      <dsp:spPr>
        <a:xfrm>
          <a:off x="0" y="4809767"/>
          <a:ext cx="7200298" cy="96105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0A971A2-3385-407F-A1A9-35D071A9F289}">
      <dsp:nvSpPr>
        <dsp:cNvPr id="0" name=""/>
        <dsp:cNvSpPr/>
      </dsp:nvSpPr>
      <dsp:spPr>
        <a:xfrm>
          <a:off x="290717" y="5026003"/>
          <a:ext cx="528578" cy="52857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EE39BF2-46DE-46CC-9FBC-76B00CCE0C28}">
      <dsp:nvSpPr>
        <dsp:cNvPr id="0" name=""/>
        <dsp:cNvSpPr/>
      </dsp:nvSpPr>
      <dsp:spPr>
        <a:xfrm>
          <a:off x="1110013" y="4809767"/>
          <a:ext cx="6090284" cy="96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1" tIns="101711" rIns="101711" bIns="101711" numCol="1" spcCol="1270" anchor="ctr" anchorCtr="0">
          <a:noAutofit/>
        </a:bodyPr>
        <a:lstStyle/>
        <a:p>
          <a:pPr marL="0" lvl="0" indent="0" algn="l" defTabSz="800100">
            <a:lnSpc>
              <a:spcPct val="90000"/>
            </a:lnSpc>
            <a:spcBef>
              <a:spcPct val="0"/>
            </a:spcBef>
            <a:spcAft>
              <a:spcPct val="35000"/>
            </a:spcAft>
            <a:buNone/>
          </a:pPr>
          <a:r>
            <a:rPr lang="en-US" sz="1800" kern="1200" dirty="0"/>
            <a:t>Ask employees to present workshops, mentor new employees, serve on a PD committee, make recommendations for guest speakers,  etc. – </a:t>
          </a:r>
          <a:r>
            <a:rPr lang="en-US" sz="1800" i="1" kern="1200" dirty="0"/>
            <a:t>GET EMPLOYEES INVOLVED!</a:t>
          </a:r>
          <a:endParaRPr lang="en-US" sz="1800" kern="1200" dirty="0"/>
        </a:p>
      </dsp:txBody>
      <dsp:txXfrm>
        <a:off x="1110013" y="4809767"/>
        <a:ext cx="6090284" cy="961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539C2-9BD1-43BB-B832-4AE6A795FE9C}">
      <dsp:nvSpPr>
        <dsp:cNvPr id="0" name=""/>
        <dsp:cNvSpPr/>
      </dsp:nvSpPr>
      <dsp:spPr>
        <a:xfrm>
          <a:off x="0" y="3968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General Fund</a:t>
          </a:r>
        </a:p>
      </dsp:txBody>
      <dsp:txXfrm>
        <a:off x="0" y="39687"/>
        <a:ext cx="3286125" cy="1971675"/>
      </dsp:txXfrm>
    </dsp:sp>
    <dsp:sp modelId="{21AE2FEA-2091-4811-9C68-D33FC6884E91}">
      <dsp:nvSpPr>
        <dsp:cNvPr id="0" name=""/>
        <dsp:cNvSpPr/>
      </dsp:nvSpPr>
      <dsp:spPr>
        <a:xfrm>
          <a:off x="3614737" y="3968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Student Equity &amp; Achievement</a:t>
          </a:r>
        </a:p>
      </dsp:txBody>
      <dsp:txXfrm>
        <a:off x="3614737" y="39687"/>
        <a:ext cx="3286125" cy="1971675"/>
      </dsp:txXfrm>
    </dsp:sp>
    <dsp:sp modelId="{AFE0D30A-B7E1-4AB5-8850-FF1279EBC019}">
      <dsp:nvSpPr>
        <dsp:cNvPr id="0" name=""/>
        <dsp:cNvSpPr/>
      </dsp:nvSpPr>
      <dsp:spPr>
        <a:xfrm>
          <a:off x="7229475" y="3968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Grants</a:t>
          </a:r>
        </a:p>
      </dsp:txBody>
      <dsp:txXfrm>
        <a:off x="7229475" y="39687"/>
        <a:ext cx="3286125" cy="1971675"/>
      </dsp:txXfrm>
    </dsp:sp>
    <dsp:sp modelId="{B4ABF0E5-049D-4801-ADB1-C2828F191490}">
      <dsp:nvSpPr>
        <dsp:cNvPr id="0" name=""/>
        <dsp:cNvSpPr/>
      </dsp:nvSpPr>
      <dsp:spPr>
        <a:xfrm>
          <a:off x="258075" y="2339975"/>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AB 1840 (Classified PD Funding)</a:t>
          </a:r>
        </a:p>
      </dsp:txBody>
      <dsp:txXfrm>
        <a:off x="258075" y="2339975"/>
        <a:ext cx="3286125" cy="1971675"/>
      </dsp:txXfrm>
    </dsp:sp>
    <dsp:sp modelId="{BF36C129-3DBC-4ED3-A67C-53A06BF84CA6}">
      <dsp:nvSpPr>
        <dsp:cNvPr id="0" name=""/>
        <dsp:cNvSpPr/>
      </dsp:nvSpPr>
      <dsp:spPr>
        <a:xfrm>
          <a:off x="3872813" y="2339975"/>
          <a:ext cx="6384710"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Needs Assessment Findings: Making a Case for Additional Funding</a:t>
          </a:r>
        </a:p>
      </dsp:txBody>
      <dsp:txXfrm>
        <a:off x="3872813" y="2339975"/>
        <a:ext cx="6384710"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80D2F-5287-4923-BDAF-6D3940E25D63}">
      <dsp:nvSpPr>
        <dsp:cNvPr id="0" name=""/>
        <dsp:cNvSpPr/>
      </dsp:nvSpPr>
      <dsp:spPr>
        <a:xfrm>
          <a:off x="0" y="1903"/>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A5EAC79-49B0-4039-B6CC-9CDB523AD4AB}">
      <dsp:nvSpPr>
        <dsp:cNvPr id="0" name=""/>
        <dsp:cNvSpPr/>
      </dsp:nvSpPr>
      <dsp:spPr>
        <a:xfrm>
          <a:off x="245405" y="184436"/>
          <a:ext cx="446191" cy="4461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27D70F6-4DC0-43E3-90B0-42B613BC0C6A}">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dirty="0"/>
            <a:t>Thousands of FREE online trainings.</a:t>
          </a:r>
        </a:p>
      </dsp:txBody>
      <dsp:txXfrm>
        <a:off x="937002" y="1903"/>
        <a:ext cx="5576601" cy="811257"/>
      </dsp:txXfrm>
    </dsp:sp>
    <dsp:sp modelId="{A8A39629-9437-49F5-B09E-C1B80B181601}">
      <dsp:nvSpPr>
        <dsp:cNvPr id="0" name=""/>
        <dsp:cNvSpPr/>
      </dsp:nvSpPr>
      <dsp:spPr>
        <a:xfrm>
          <a:off x="0" y="1015975"/>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B5D5430-1F9E-4DB9-8BA6-5C1864744453}">
      <dsp:nvSpPr>
        <dsp:cNvPr id="0" name=""/>
        <dsp:cNvSpPr/>
      </dsp:nvSpPr>
      <dsp:spPr>
        <a:xfrm>
          <a:off x="245405" y="1198508"/>
          <a:ext cx="446191" cy="4461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00FD468-5F18-436A-B8BA-154CC95BC9E1}">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dirty="0"/>
            <a:t>Learning Communities that allow CCC employees to communicate across colleges on a variety of topics.</a:t>
          </a:r>
        </a:p>
      </dsp:txBody>
      <dsp:txXfrm>
        <a:off x="937002" y="1015975"/>
        <a:ext cx="5576601" cy="811257"/>
      </dsp:txXfrm>
    </dsp:sp>
    <dsp:sp modelId="{0E52131C-8747-4C2C-983A-8DFCADA7A77D}">
      <dsp:nvSpPr>
        <dsp:cNvPr id="0" name=""/>
        <dsp:cNvSpPr/>
      </dsp:nvSpPr>
      <dsp:spPr>
        <a:xfrm>
          <a:off x="0" y="2030048"/>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3998D0-A8E2-493D-A516-DFD47ADC8B7F}">
      <dsp:nvSpPr>
        <dsp:cNvPr id="0" name=""/>
        <dsp:cNvSpPr/>
      </dsp:nvSpPr>
      <dsp:spPr>
        <a:xfrm>
          <a:off x="245405" y="2212581"/>
          <a:ext cx="446191" cy="4461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18C3936-9062-4017-AB27-91F766402E1F}">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dirty="0"/>
            <a:t>Professional Development Community.</a:t>
          </a:r>
        </a:p>
      </dsp:txBody>
      <dsp:txXfrm>
        <a:off x="937002" y="2030048"/>
        <a:ext cx="5576601" cy="811257"/>
      </dsp:txXfrm>
    </dsp:sp>
    <dsp:sp modelId="{C08875B1-09B5-4F37-9DE9-9A0689D42EB3}">
      <dsp:nvSpPr>
        <dsp:cNvPr id="0" name=""/>
        <dsp:cNvSpPr/>
      </dsp:nvSpPr>
      <dsp:spPr>
        <a:xfrm>
          <a:off x="0" y="3044120"/>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6712E58-7BE1-4B07-AC3B-0CAE896AB442}">
      <dsp:nvSpPr>
        <dsp:cNvPr id="0" name=""/>
        <dsp:cNvSpPr/>
      </dsp:nvSpPr>
      <dsp:spPr>
        <a:xfrm>
          <a:off x="245405" y="3226653"/>
          <a:ext cx="446191" cy="4461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6D9D23D-3740-4EBF-8261-C75A04E59796}">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dirty="0"/>
            <a:t>The opportunity for employees to create a personalized professional development plan.</a:t>
          </a:r>
        </a:p>
      </dsp:txBody>
      <dsp:txXfrm>
        <a:off x="937002" y="3044120"/>
        <a:ext cx="5576601" cy="811257"/>
      </dsp:txXfrm>
    </dsp:sp>
    <dsp:sp modelId="{EDCF94D6-593D-4037-BA55-C0763AB64E33}">
      <dsp:nvSpPr>
        <dsp:cNvPr id="0" name=""/>
        <dsp:cNvSpPr/>
      </dsp:nvSpPr>
      <dsp:spPr>
        <a:xfrm>
          <a:off x="0" y="4058192"/>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244E37E-8927-4213-88F3-8419BFA570F9}">
      <dsp:nvSpPr>
        <dsp:cNvPr id="0" name=""/>
        <dsp:cNvSpPr/>
      </dsp:nvSpPr>
      <dsp:spPr>
        <a:xfrm>
          <a:off x="245405" y="4240725"/>
          <a:ext cx="446191" cy="44619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7075A42-614B-46C2-B14C-46CAC3F05694}">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dirty="0"/>
            <a:t>Upload your own training content.</a:t>
          </a:r>
        </a:p>
      </dsp:txBody>
      <dsp:txXfrm>
        <a:off x="937002" y="4058192"/>
        <a:ext cx="5576601" cy="811257"/>
      </dsp:txXfrm>
    </dsp:sp>
    <dsp:sp modelId="{A05643A5-350A-4141-A0C7-B8E8BD60CE90}">
      <dsp:nvSpPr>
        <dsp:cNvPr id="0" name=""/>
        <dsp:cNvSpPr/>
      </dsp:nvSpPr>
      <dsp:spPr>
        <a:xfrm>
          <a:off x="0" y="5072264"/>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D48BDC4-ED42-4ADA-B36F-E1B48BBD6870}">
      <dsp:nvSpPr>
        <dsp:cNvPr id="0" name=""/>
        <dsp:cNvSpPr/>
      </dsp:nvSpPr>
      <dsp:spPr>
        <a:xfrm>
          <a:off x="245405" y="5254797"/>
          <a:ext cx="446191" cy="44619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2840F5C-E2B5-4E46-8DC7-5CBA5D4752F3}">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dirty="0"/>
            <a:t>A system-wide events calendar.</a:t>
          </a:r>
        </a:p>
      </dsp:txBody>
      <dsp:txXfrm>
        <a:off x="937002" y="5072264"/>
        <a:ext cx="5576601" cy="811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9D141-E4D7-4AE5-9088-E0CD60876D90}">
      <dsp:nvSpPr>
        <dsp:cNvPr id="0" name=""/>
        <dsp:cNvSpPr/>
      </dsp:nvSpPr>
      <dsp:spPr>
        <a:xfrm>
          <a:off x="592801" y="29127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A1D4AE-8873-42D8-A6AA-F0C623627E63}">
      <dsp:nvSpPr>
        <dsp:cNvPr id="0" name=""/>
        <dsp:cNvSpPr/>
      </dsp:nvSpPr>
      <dsp:spPr>
        <a:xfrm>
          <a:off x="826801" y="525272"/>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EEDDC2-1F43-4BD4-AB53-07A36ED7EE38}">
      <dsp:nvSpPr>
        <dsp:cNvPr id="0" name=""/>
        <dsp:cNvSpPr/>
      </dsp:nvSpPr>
      <dsp:spPr>
        <a:xfrm>
          <a:off x="241801" y="1731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LEAP – Leadership Education in Action Program</a:t>
          </a:r>
        </a:p>
      </dsp:txBody>
      <dsp:txXfrm>
        <a:off x="241801" y="1731272"/>
        <a:ext cx="1800000" cy="720000"/>
      </dsp:txXfrm>
    </dsp:sp>
    <dsp:sp modelId="{51EA4B94-595B-48F1-9041-C673FD44199A}">
      <dsp:nvSpPr>
        <dsp:cNvPr id="0" name=""/>
        <dsp:cNvSpPr/>
      </dsp:nvSpPr>
      <dsp:spPr>
        <a:xfrm>
          <a:off x="2707801" y="29127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47A9F-7478-4EC6-A203-38D601749520}">
      <dsp:nvSpPr>
        <dsp:cNvPr id="0" name=""/>
        <dsp:cNvSpPr/>
      </dsp:nvSpPr>
      <dsp:spPr>
        <a:xfrm>
          <a:off x="2941801" y="525272"/>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D4637D-B606-4B16-803E-9AC29009FAAE}">
      <dsp:nvSpPr>
        <dsp:cNvPr id="0" name=""/>
        <dsp:cNvSpPr/>
      </dsp:nvSpPr>
      <dsp:spPr>
        <a:xfrm>
          <a:off x="2356801" y="1731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Management Academy</a:t>
          </a:r>
        </a:p>
      </dsp:txBody>
      <dsp:txXfrm>
        <a:off x="2356801" y="1731272"/>
        <a:ext cx="1800000" cy="720000"/>
      </dsp:txXfrm>
    </dsp:sp>
    <dsp:sp modelId="{CB62921A-D520-49D5-BB82-E787DFABD037}">
      <dsp:nvSpPr>
        <dsp:cNvPr id="0" name=""/>
        <dsp:cNvSpPr/>
      </dsp:nvSpPr>
      <dsp:spPr>
        <a:xfrm>
          <a:off x="4822802" y="29127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EB532-A693-48D2-AA71-E077AA88A66F}">
      <dsp:nvSpPr>
        <dsp:cNvPr id="0" name=""/>
        <dsp:cNvSpPr/>
      </dsp:nvSpPr>
      <dsp:spPr>
        <a:xfrm>
          <a:off x="5056802" y="525272"/>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0D95C5-3D9D-4C21-B781-BB330522A571}">
      <dsp:nvSpPr>
        <dsp:cNvPr id="0" name=""/>
        <dsp:cNvSpPr/>
      </dsp:nvSpPr>
      <dsp:spPr>
        <a:xfrm>
          <a:off x="4471802" y="1731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Summer Technology Institute</a:t>
          </a:r>
        </a:p>
      </dsp:txBody>
      <dsp:txXfrm>
        <a:off x="4471802" y="1731272"/>
        <a:ext cx="1800000" cy="720000"/>
      </dsp:txXfrm>
    </dsp:sp>
    <dsp:sp modelId="{9C3ECCC3-2BCD-4149-9002-B4C662B7617A}">
      <dsp:nvSpPr>
        <dsp:cNvPr id="0" name=""/>
        <dsp:cNvSpPr/>
      </dsp:nvSpPr>
      <dsp:spPr>
        <a:xfrm>
          <a:off x="1650301" y="290127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0A996-4659-45CC-AB38-75F7EA79E730}">
      <dsp:nvSpPr>
        <dsp:cNvPr id="0" name=""/>
        <dsp:cNvSpPr/>
      </dsp:nvSpPr>
      <dsp:spPr>
        <a:xfrm>
          <a:off x="1884301" y="3135272"/>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D7A7D5-8A60-4A9D-AC0A-A1314432F358}">
      <dsp:nvSpPr>
        <dsp:cNvPr id="0" name=""/>
        <dsp:cNvSpPr/>
      </dsp:nvSpPr>
      <dsp:spPr>
        <a:xfrm>
          <a:off x="1299301" y="4341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Office Professionals Institute</a:t>
          </a:r>
        </a:p>
      </dsp:txBody>
      <dsp:txXfrm>
        <a:off x="1299301" y="4341272"/>
        <a:ext cx="1800000" cy="720000"/>
      </dsp:txXfrm>
    </dsp:sp>
    <dsp:sp modelId="{35646DF8-99F7-46FF-B445-1E2134F4CD9C}">
      <dsp:nvSpPr>
        <dsp:cNvPr id="0" name=""/>
        <dsp:cNvSpPr/>
      </dsp:nvSpPr>
      <dsp:spPr>
        <a:xfrm>
          <a:off x="3765302" y="290127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69309-61A5-4A80-9BB7-1DCB5FEAC14A}">
      <dsp:nvSpPr>
        <dsp:cNvPr id="0" name=""/>
        <dsp:cNvSpPr/>
      </dsp:nvSpPr>
      <dsp:spPr>
        <a:xfrm>
          <a:off x="3999302" y="3135272"/>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6ED266-F58F-4B4F-A994-4FCA0793E545}">
      <dsp:nvSpPr>
        <dsp:cNvPr id="0" name=""/>
        <dsp:cNvSpPr/>
      </dsp:nvSpPr>
      <dsp:spPr>
        <a:xfrm>
          <a:off x="3414302" y="4341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Pathways Professionals Institute</a:t>
          </a:r>
        </a:p>
      </dsp:txBody>
      <dsp:txXfrm>
        <a:off x="3414302" y="4341272"/>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C0F78-3E22-48CD-B219-2D4B6F2CB2A9}">
      <dsp:nvSpPr>
        <dsp:cNvPr id="0" name=""/>
        <dsp:cNvSpPr/>
      </dsp:nvSpPr>
      <dsp:spPr>
        <a:xfrm>
          <a:off x="723229" y="267353"/>
          <a:ext cx="1818562" cy="181856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F0470-9590-4472-A810-7A5A2A4EC2E6}">
      <dsp:nvSpPr>
        <dsp:cNvPr id="0" name=""/>
        <dsp:cNvSpPr/>
      </dsp:nvSpPr>
      <dsp:spPr>
        <a:xfrm>
          <a:off x="1110791" y="654916"/>
          <a:ext cx="1043437" cy="104343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1E19E-1D45-44D0-8D3D-59EA6C829E77}">
      <dsp:nvSpPr>
        <dsp:cNvPr id="0" name=""/>
        <dsp:cNvSpPr/>
      </dsp:nvSpPr>
      <dsp:spPr>
        <a:xfrm>
          <a:off x="68874" y="2340207"/>
          <a:ext cx="3127271" cy="174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1981 Legislation (AB 1149) allowed colleges option of adopting Flexible Calendar Program</a:t>
          </a:r>
          <a:endParaRPr lang="en-US" sz="1600" kern="1200" dirty="0"/>
        </a:p>
      </dsp:txBody>
      <dsp:txXfrm>
        <a:off x="68874" y="2340207"/>
        <a:ext cx="3127271" cy="1743776"/>
      </dsp:txXfrm>
    </dsp:sp>
    <dsp:sp modelId="{CE1754F2-6979-471D-9D0F-C55D5BA31427}">
      <dsp:nvSpPr>
        <dsp:cNvPr id="0" name=""/>
        <dsp:cNvSpPr/>
      </dsp:nvSpPr>
      <dsp:spPr>
        <a:xfrm>
          <a:off x="4373427" y="267353"/>
          <a:ext cx="1818562" cy="181856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1B31D-B02F-4106-9F62-8F10C68C7692}">
      <dsp:nvSpPr>
        <dsp:cNvPr id="0" name=""/>
        <dsp:cNvSpPr/>
      </dsp:nvSpPr>
      <dsp:spPr>
        <a:xfrm>
          <a:off x="4760989" y="654916"/>
          <a:ext cx="1043437" cy="104343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BCC090-F70C-45F3-8340-5291317E7A75}">
      <dsp:nvSpPr>
        <dsp:cNvPr id="0" name=""/>
        <dsp:cNvSpPr/>
      </dsp:nvSpPr>
      <dsp:spPr>
        <a:xfrm>
          <a:off x="3717865" y="2340207"/>
          <a:ext cx="3129686" cy="174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Colleges can choose to reduce 175 day instructional calendar from 1-15 days</a:t>
          </a:r>
          <a:endParaRPr lang="en-US" sz="1800" kern="1200" dirty="0"/>
        </a:p>
      </dsp:txBody>
      <dsp:txXfrm>
        <a:off x="3717865" y="2340207"/>
        <a:ext cx="3129686" cy="1743776"/>
      </dsp:txXfrm>
    </dsp:sp>
    <dsp:sp modelId="{60AAFA9A-CDF5-4D84-991F-E72118B27C5A}">
      <dsp:nvSpPr>
        <dsp:cNvPr id="0" name=""/>
        <dsp:cNvSpPr/>
      </dsp:nvSpPr>
      <dsp:spPr>
        <a:xfrm>
          <a:off x="7998716" y="220648"/>
          <a:ext cx="1818562" cy="181856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D120A-8822-4C32-9958-1BFA7C0CC1D7}">
      <dsp:nvSpPr>
        <dsp:cNvPr id="0" name=""/>
        <dsp:cNvSpPr/>
      </dsp:nvSpPr>
      <dsp:spPr>
        <a:xfrm>
          <a:off x="8386279" y="608211"/>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B148E1-1F2A-472A-849B-8A3D3F7541F0}">
      <dsp:nvSpPr>
        <dsp:cNvPr id="0" name=""/>
        <dsp:cNvSpPr/>
      </dsp:nvSpPr>
      <dsp:spPr>
        <a:xfrm>
          <a:off x="7369270" y="2200092"/>
          <a:ext cx="3077454" cy="1930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Purpose: To provide time for faculty to participate in developmental activities related to staff, student and instructional improvement</a:t>
          </a:r>
        </a:p>
      </dsp:txBody>
      <dsp:txXfrm>
        <a:off x="7369270" y="2200092"/>
        <a:ext cx="3077454" cy="19305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12328" cy="463442"/>
          </a:xfrm>
          <a:prstGeom prst="rect">
            <a:avLst/>
          </a:prstGeom>
        </p:spPr>
        <p:txBody>
          <a:bodyPr vert="horz" lIns="90614" tIns="45307" rIns="90614" bIns="45307" rtlCol="0"/>
          <a:lstStyle>
            <a:lvl1pPr algn="l">
              <a:defRPr sz="1200"/>
            </a:lvl1pPr>
          </a:lstStyle>
          <a:p>
            <a:endParaRPr lang="en-US" dirty="0"/>
          </a:p>
        </p:txBody>
      </p:sp>
      <p:sp>
        <p:nvSpPr>
          <p:cNvPr id="3" name="Date Placeholder 2"/>
          <p:cNvSpPr>
            <a:spLocks noGrp="1"/>
          </p:cNvSpPr>
          <p:nvPr>
            <p:ph type="dt" sz="quarter" idx="1"/>
          </p:nvPr>
        </p:nvSpPr>
        <p:spPr>
          <a:xfrm>
            <a:off x="3936175" y="1"/>
            <a:ext cx="3012328" cy="463442"/>
          </a:xfrm>
          <a:prstGeom prst="rect">
            <a:avLst/>
          </a:prstGeom>
        </p:spPr>
        <p:txBody>
          <a:bodyPr vert="horz" lIns="90614" tIns="45307" rIns="90614" bIns="45307" rtlCol="0"/>
          <a:lstStyle>
            <a:lvl1pPr algn="r">
              <a:defRPr sz="1200"/>
            </a:lvl1pPr>
          </a:lstStyle>
          <a:p>
            <a:fld id="{88CEBC78-F43C-4CC1-8DB2-CDBC003FEA8E}" type="datetimeFigureOut">
              <a:rPr lang="en-US" smtClean="0"/>
              <a:t>9/26/2022</a:t>
            </a:fld>
            <a:endParaRPr lang="en-US" dirty="0"/>
          </a:p>
        </p:txBody>
      </p:sp>
      <p:sp>
        <p:nvSpPr>
          <p:cNvPr id="4" name="Footer Placeholder 3"/>
          <p:cNvSpPr>
            <a:spLocks noGrp="1"/>
          </p:cNvSpPr>
          <p:nvPr>
            <p:ph type="ftr" sz="quarter" idx="2"/>
          </p:nvPr>
        </p:nvSpPr>
        <p:spPr>
          <a:xfrm>
            <a:off x="3" y="8772634"/>
            <a:ext cx="3012328" cy="463442"/>
          </a:xfrm>
          <a:prstGeom prst="rect">
            <a:avLst/>
          </a:prstGeom>
        </p:spPr>
        <p:txBody>
          <a:bodyPr vert="horz" lIns="90614" tIns="45307" rIns="90614" bIns="453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5" y="8772634"/>
            <a:ext cx="3012328" cy="463442"/>
          </a:xfrm>
          <a:prstGeom prst="rect">
            <a:avLst/>
          </a:prstGeom>
        </p:spPr>
        <p:txBody>
          <a:bodyPr vert="horz" lIns="90614" tIns="45307" rIns="90614" bIns="45307" rtlCol="0" anchor="b"/>
          <a:lstStyle>
            <a:lvl1pPr algn="r">
              <a:defRPr sz="1200"/>
            </a:lvl1pPr>
          </a:lstStyle>
          <a:p>
            <a:fld id="{19E7C650-7A43-46C2-9225-BECB83A4B4A9}" type="slidenum">
              <a:rPr lang="en-US" smtClean="0"/>
              <a:t>‹#›</a:t>
            </a:fld>
            <a:endParaRPr lang="en-US" dirty="0"/>
          </a:p>
        </p:txBody>
      </p:sp>
    </p:spTree>
    <p:extLst>
      <p:ext uri="{BB962C8B-B14F-4D97-AF65-F5344CB8AC3E}">
        <p14:creationId xmlns:p14="http://schemas.microsoft.com/office/powerpoint/2010/main" val="3259518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897" tIns="46449" rIns="92897" bIns="46449" rtlCol="0"/>
          <a:lstStyle>
            <a:lvl1pPr algn="l">
              <a:defRPr sz="1200"/>
            </a:lvl1pPr>
          </a:lstStyle>
          <a:p>
            <a:endParaRPr lang="en-US" dirty="0"/>
          </a:p>
        </p:txBody>
      </p:sp>
      <p:sp>
        <p:nvSpPr>
          <p:cNvPr id="3" name="Date Placeholder 2"/>
          <p:cNvSpPr>
            <a:spLocks noGrp="1"/>
          </p:cNvSpPr>
          <p:nvPr>
            <p:ph type="dt" idx="1"/>
          </p:nvPr>
        </p:nvSpPr>
        <p:spPr>
          <a:xfrm>
            <a:off x="3936769" y="0"/>
            <a:ext cx="3011699" cy="463408"/>
          </a:xfrm>
          <a:prstGeom prst="rect">
            <a:avLst/>
          </a:prstGeom>
        </p:spPr>
        <p:txBody>
          <a:bodyPr vert="horz" lIns="92897" tIns="46449" rIns="92897" bIns="46449" rtlCol="0"/>
          <a:lstStyle>
            <a:lvl1pPr algn="r">
              <a:defRPr sz="1200"/>
            </a:lvl1pPr>
          </a:lstStyle>
          <a:p>
            <a:fld id="{71BD4573-58E7-4156-A133-2731F5F8D1A6}" type="datetimeFigureOut">
              <a:rPr lang="en-US" smtClean="0"/>
              <a:t>9/26/2022</a:t>
            </a:fld>
            <a:endParaRPr lang="en-US" dirty="0"/>
          </a:p>
        </p:txBody>
      </p:sp>
      <p:sp>
        <p:nvSpPr>
          <p:cNvPr id="4" name="Slide Image Placeholder 3"/>
          <p:cNvSpPr>
            <a:spLocks noGrp="1" noRot="1" noChangeAspect="1"/>
          </p:cNvSpPr>
          <p:nvPr>
            <p:ph type="sldImg" idx="2"/>
          </p:nvPr>
        </p:nvSpPr>
        <p:spPr>
          <a:xfrm>
            <a:off x="703263" y="1154113"/>
            <a:ext cx="5543550" cy="3119437"/>
          </a:xfrm>
          <a:prstGeom prst="rect">
            <a:avLst/>
          </a:prstGeom>
          <a:noFill/>
          <a:ln w="12700">
            <a:solidFill>
              <a:prstClr val="black"/>
            </a:solidFill>
          </a:ln>
        </p:spPr>
        <p:txBody>
          <a:bodyPr vert="horz" lIns="92897" tIns="46449" rIns="92897" bIns="46449" rtlCol="0" anchor="ctr"/>
          <a:lstStyle/>
          <a:p>
            <a:endParaRPr lang="en-US" dirty="0"/>
          </a:p>
        </p:txBody>
      </p:sp>
      <p:sp>
        <p:nvSpPr>
          <p:cNvPr id="5" name="Notes Placeholder 4"/>
          <p:cNvSpPr>
            <a:spLocks noGrp="1"/>
          </p:cNvSpPr>
          <p:nvPr>
            <p:ph type="body" sz="quarter" idx="3"/>
          </p:nvPr>
        </p:nvSpPr>
        <p:spPr>
          <a:xfrm>
            <a:off x="695008" y="4444862"/>
            <a:ext cx="5560060" cy="3636706"/>
          </a:xfrm>
          <a:prstGeom prst="rect">
            <a:avLst/>
          </a:prstGeom>
        </p:spPr>
        <p:txBody>
          <a:bodyPr vert="horz" lIns="92897" tIns="46449" rIns="92897" bIns="464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11699" cy="463407"/>
          </a:xfrm>
          <a:prstGeom prst="rect">
            <a:avLst/>
          </a:prstGeom>
        </p:spPr>
        <p:txBody>
          <a:bodyPr vert="horz" lIns="92897" tIns="46449" rIns="92897" bIns="464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897" tIns="46449" rIns="92897" bIns="46449"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dirty="0"/>
          </a:p>
        </p:txBody>
      </p:sp>
    </p:spTree>
    <p:extLst>
      <p:ext uri="{BB962C8B-B14F-4D97-AF65-F5344CB8AC3E}">
        <p14:creationId xmlns:p14="http://schemas.microsoft.com/office/powerpoint/2010/main" val="79216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Evaluations are different than say an annual all employee needs questionnaire. These evaluations do not need to be anything complicated –evaluations can be about the reaction to their experience and what was missed or learned, for example. </a:t>
            </a:r>
          </a:p>
          <a:p>
            <a:endParaRPr lang="en-US" dirty="0"/>
          </a:p>
          <a:p>
            <a:r>
              <a:rPr lang="en-US" dirty="0"/>
              <a:t>What is the most important here is to collect these evaluations at every PD activity. You could even construct items that provide needed reporting data for grants or special funds and demographic questions. </a:t>
            </a:r>
          </a:p>
          <a:p>
            <a:endParaRPr lang="en-US" dirty="0"/>
          </a:p>
          <a:p>
            <a:r>
              <a:rPr lang="en-US" dirty="0"/>
              <a:t>And if you are short on time like many of us, find ways to automate the collection process.  For example at COC, I use Survey Monkey for our classified, faculty and administrator needs assessment surveys.</a:t>
            </a:r>
          </a:p>
          <a:p>
            <a:endParaRPr lang="en-US" dirty="0"/>
          </a:p>
          <a:p>
            <a:r>
              <a:rPr lang="en-US" dirty="0"/>
              <a:t>You are highly encouraged to do evaluations for every PD activity. </a:t>
            </a:r>
          </a:p>
          <a:p>
            <a:endParaRPr lang="en-US" dirty="0"/>
          </a:p>
          <a:p>
            <a:r>
              <a:rPr lang="en-US" dirty="0"/>
              <a:t>What could happen when you don’t evaluate your Professional Development activities? (CHAT)</a:t>
            </a:r>
          </a:p>
          <a:p>
            <a:endParaRPr lang="en-US" dirty="0"/>
          </a:p>
          <a:p>
            <a:r>
              <a:rPr lang="en-US" dirty="0"/>
              <a:t>Orange Coast College Evaluation &amp; Assessments</a:t>
            </a:r>
          </a:p>
          <a:p>
            <a:endParaRPr lang="en-US" dirty="0"/>
          </a:p>
          <a:p>
            <a:r>
              <a:rPr lang="en-US" dirty="0"/>
              <a:t>Link to report: https://drive.google.com/file/d/0B4tAg7uAmZzdRW9fSERSaVNvZFotU01NRFFCcjNrUS1BTmpv/view?usp=sharing </a:t>
            </a:r>
          </a:p>
          <a:p>
            <a:endParaRPr lang="en-US" dirty="0"/>
          </a:p>
          <a:p>
            <a:r>
              <a:rPr lang="en-US" dirty="0"/>
              <a:t>Evaluations:</a:t>
            </a:r>
          </a:p>
          <a:p>
            <a:r>
              <a:rPr lang="en-US" dirty="0"/>
              <a:t>Collected at all trainings</a:t>
            </a:r>
          </a:p>
          <a:p>
            <a:r>
              <a:rPr lang="en-US" dirty="0"/>
              <a:t>Assessing reactions and encourages application</a:t>
            </a:r>
          </a:p>
          <a:p>
            <a:r>
              <a:rPr lang="en-US" dirty="0"/>
              <a:t>Standardized post-training survey</a:t>
            </a:r>
          </a:p>
          <a:p>
            <a:r>
              <a:rPr lang="en-US" dirty="0"/>
              <a:t>Automated</a:t>
            </a:r>
          </a:p>
          <a:p>
            <a:r>
              <a:rPr lang="en-US" dirty="0"/>
              <a:t>Integrated with LMS</a:t>
            </a:r>
          </a:p>
          <a:p>
            <a:r>
              <a:rPr lang="en-US" dirty="0"/>
              <a:t>Hybrid format</a:t>
            </a:r>
          </a:p>
          <a:p>
            <a:endParaRPr lang="en-US" dirty="0"/>
          </a:p>
          <a:p>
            <a:r>
              <a:rPr lang="en-US" dirty="0"/>
              <a:t>Needs Assessment Surveys</a:t>
            </a:r>
          </a:p>
          <a:p>
            <a:r>
              <a:rPr lang="en-US" dirty="0"/>
              <a:t>Designed by all constituent groups</a:t>
            </a:r>
          </a:p>
          <a:p>
            <a:r>
              <a:rPr lang="en-US" dirty="0"/>
              <a:t>Institutional Research Partnership</a:t>
            </a:r>
          </a:p>
          <a:p>
            <a:r>
              <a:rPr lang="en-US" dirty="0"/>
              <a:t>All constituent groups assessed</a:t>
            </a:r>
          </a:p>
          <a:p>
            <a:r>
              <a:rPr lang="en-US" dirty="0"/>
              <a:t>Every other year</a:t>
            </a:r>
          </a:p>
          <a:p>
            <a:r>
              <a:rPr lang="en-US" dirty="0"/>
              <a:t>Informs planning </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10</a:t>
            </a:fld>
            <a:endParaRPr lang="en-US" dirty="0"/>
          </a:p>
        </p:txBody>
      </p:sp>
    </p:spTree>
    <p:extLst>
      <p:ext uri="{BB962C8B-B14F-4D97-AF65-F5344CB8AC3E}">
        <p14:creationId xmlns:p14="http://schemas.microsoft.com/office/powerpoint/2010/main" val="72447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36"/>
            <a:r>
              <a:rPr lang="en-US" dirty="0"/>
              <a:t>Speaking of evaluations and looking at what is working well, it seems that we have a little time for you to connect with the people in this space. You will be randomly placed in small groups and in your groups you will spend about 3 - 4 minutes to share your name, college, PD role and one PD activity that is going well.</a:t>
            </a:r>
          </a:p>
          <a:p>
            <a:pPr defTabSz="897436"/>
            <a:endParaRPr lang="en-US" dirty="0"/>
          </a:p>
          <a:p>
            <a:pPr defTabSz="897436"/>
            <a:endParaRPr lang="en-US" dirty="0"/>
          </a:p>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11</a:t>
            </a:fld>
            <a:endParaRPr lang="en-US" dirty="0"/>
          </a:p>
        </p:txBody>
      </p:sp>
    </p:spTree>
    <p:extLst>
      <p:ext uri="{BB962C8B-B14F-4D97-AF65-F5344CB8AC3E}">
        <p14:creationId xmlns:p14="http://schemas.microsoft.com/office/powerpoint/2010/main" val="91271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consistently shows that beyond a persons own motivation the direct manager is the most influential person when it comes to professional development.</a:t>
            </a:r>
          </a:p>
          <a:p>
            <a:endParaRPr lang="en-US" dirty="0"/>
          </a:p>
          <a:p>
            <a:r>
              <a:rPr lang="en-US" dirty="0"/>
              <a:t>This slide is all about getting support for your program. I already mentioned the first on the list. The other one highlighted here is to help shared governance groups and stakeholders clearly see the connection from your programs to your colleges goals.  </a:t>
            </a:r>
          </a:p>
          <a:p>
            <a:endParaRPr lang="en-US" dirty="0"/>
          </a:p>
          <a:p>
            <a:r>
              <a:rPr lang="en-US" dirty="0"/>
              <a:t>Hold up samples of flyers and other publications</a:t>
            </a:r>
          </a:p>
          <a:p>
            <a:endParaRPr lang="en-US" dirty="0"/>
          </a:p>
          <a:p>
            <a:r>
              <a:rPr lang="en-US" dirty="0"/>
              <a:t>Don’t focus on those who may be “quietly quitting” or RIP…focus on those employees who are eager to learn, interested in learning, excited to learn</a:t>
            </a:r>
          </a:p>
        </p:txBody>
      </p:sp>
      <p:sp>
        <p:nvSpPr>
          <p:cNvPr id="4" name="Slide Number Placeholder 3"/>
          <p:cNvSpPr>
            <a:spLocks noGrp="1"/>
          </p:cNvSpPr>
          <p:nvPr>
            <p:ph type="sldNum" sz="quarter" idx="5"/>
          </p:nvPr>
        </p:nvSpPr>
        <p:spPr/>
        <p:txBody>
          <a:bodyPr/>
          <a:lstStyle/>
          <a:p>
            <a:fld id="{893B0CF2-7F87-4E02-A248-870047730F99}" type="slidenum">
              <a:rPr lang="en-US" smtClean="0"/>
              <a:t>12</a:t>
            </a:fld>
            <a:endParaRPr lang="en-US" dirty="0"/>
          </a:p>
        </p:txBody>
      </p:sp>
    </p:spTree>
    <p:extLst>
      <p:ext uri="{BB962C8B-B14F-4D97-AF65-F5344CB8AC3E}">
        <p14:creationId xmlns:p14="http://schemas.microsoft.com/office/powerpoint/2010/main" val="225022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What pots of funding are available?</a:t>
            </a:r>
          </a:p>
          <a:p>
            <a:endParaRPr lang="en-US" sz="1700" dirty="0"/>
          </a:p>
          <a:p>
            <a:r>
              <a:rPr lang="en-US" sz="1700" dirty="0"/>
              <a:t>The key here, especially for anyone that operates on near 0 budget, Research which “pots” are available” and who “controls” them:</a:t>
            </a:r>
          </a:p>
          <a:p>
            <a:pPr lvl="1"/>
            <a:r>
              <a:rPr lang="en-US" sz="1700" i="1" dirty="0"/>
              <a:t>General Fund</a:t>
            </a:r>
          </a:p>
          <a:p>
            <a:pPr lvl="1"/>
            <a:r>
              <a:rPr lang="en-US" sz="1700" i="1" dirty="0"/>
              <a:t>Student Equity, SSSP, Basic Skills, Diversity, Guided Pathways</a:t>
            </a:r>
          </a:p>
          <a:p>
            <a:pPr lvl="1"/>
            <a:r>
              <a:rPr lang="en-US" sz="1700" i="1" dirty="0"/>
              <a:t>Grants (i.e. Title V)</a:t>
            </a:r>
          </a:p>
          <a:p>
            <a:pPr marL="389640" lvl="1"/>
            <a:endParaRPr lang="en-US" sz="1700" i="1" dirty="0"/>
          </a:p>
          <a:p>
            <a:pPr marL="389640" lvl="1"/>
            <a:endParaRPr lang="en-US" sz="1700" i="1" dirty="0"/>
          </a:p>
          <a:p>
            <a:pPr marL="389640" lvl="1"/>
            <a:r>
              <a:rPr lang="en-US" sz="1700" dirty="0"/>
              <a:t>Utilize Needs Assessment and Committees to determine line items such as:</a:t>
            </a:r>
          </a:p>
          <a:p>
            <a:pPr marL="389640" lvl="1"/>
            <a:endParaRPr lang="en-US" sz="1700" dirty="0"/>
          </a:p>
          <a:p>
            <a:pPr lvl="1"/>
            <a:r>
              <a:rPr lang="en-US" sz="1800" i="1" dirty="0"/>
              <a:t>Campus Wide Initiatives (i.e. Retreats, Leadership Academy, Technology Training, Cultural Diversity, etc)</a:t>
            </a:r>
          </a:p>
          <a:p>
            <a:pPr lvl="1"/>
            <a:r>
              <a:rPr lang="en-US" sz="1800" i="1" dirty="0"/>
              <a:t>Memberships </a:t>
            </a:r>
          </a:p>
          <a:p>
            <a:pPr lvl="1"/>
            <a:r>
              <a:rPr lang="en-US" sz="1800" i="1" dirty="0"/>
              <a:t>Support for travel and other projects identified by individuals, constituency groups or divisions</a:t>
            </a:r>
          </a:p>
          <a:p>
            <a:pPr lvl="1"/>
            <a:r>
              <a:rPr lang="en-US" sz="1800" i="1" dirty="0"/>
              <a:t>Presenters/Facilitators</a:t>
            </a:r>
          </a:p>
          <a:p>
            <a:pPr lvl="1"/>
            <a:r>
              <a:rPr lang="en-US" sz="1800" i="1" dirty="0"/>
              <a:t>Hospitality</a:t>
            </a:r>
          </a:p>
          <a:p>
            <a:pPr lvl="1"/>
            <a:r>
              <a:rPr lang="en-US" sz="1800" i="1" dirty="0"/>
              <a:t>Supplies</a:t>
            </a:r>
          </a:p>
          <a:p>
            <a:pPr lvl="1">
              <a:buFont typeface="Wingdings" panose="05000000000000000000" pitchFamily="2" charset="2"/>
              <a:buChar char="v"/>
            </a:pPr>
            <a:endParaRPr lang="en-US" sz="1800" i="1" dirty="0"/>
          </a:p>
          <a:p>
            <a:pPr marL="389640" lvl="1"/>
            <a:endParaRPr lang="en-US" sz="1700" dirty="0"/>
          </a:p>
          <a:p>
            <a:pPr marL="389640" lvl="1"/>
            <a:endParaRPr lang="en-US" sz="1700" dirty="0"/>
          </a:p>
          <a:p>
            <a:pPr marL="389640" lvl="1"/>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dirty="0"/>
          </a:p>
        </p:txBody>
      </p:sp>
    </p:spTree>
    <p:extLst>
      <p:ext uri="{BB962C8B-B14F-4D97-AF65-F5344CB8AC3E}">
        <p14:creationId xmlns:p14="http://schemas.microsoft.com/office/powerpoint/2010/main" val="164695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offers tips for hiring presenters you can come back later to reference.</a:t>
            </a:r>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dirty="0"/>
          </a:p>
        </p:txBody>
      </p:sp>
    </p:spTree>
    <p:extLst>
      <p:ext uri="{BB962C8B-B14F-4D97-AF65-F5344CB8AC3E}">
        <p14:creationId xmlns:p14="http://schemas.microsoft.com/office/powerpoint/2010/main" val="854393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part of a multi-college system, we encourage you to partner with your sister colleges in your district.</a:t>
            </a:r>
          </a:p>
          <a:p>
            <a:endParaRPr lang="en-US" dirty="0"/>
          </a:p>
          <a:p>
            <a:r>
              <a:rPr lang="en-US" dirty="0"/>
              <a:t>Inclusion should be part of the fabric of PD</a:t>
            </a:r>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dirty="0"/>
          </a:p>
        </p:txBody>
      </p:sp>
    </p:spTree>
    <p:extLst>
      <p:ext uri="{BB962C8B-B14F-4D97-AF65-F5344CB8AC3E}">
        <p14:creationId xmlns:p14="http://schemas.microsoft.com/office/powerpoint/2010/main" val="1135600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solidFill>
                  <a:srgbClr val="FF0000"/>
                </a:solidFill>
              </a:rPr>
              <a:t>Understanding the Vision Resource Center and What It Can Do for You!  Thurs, Oct 13  11:30 – 12:30</a:t>
            </a:r>
          </a:p>
        </p:txBody>
      </p:sp>
      <p:sp>
        <p:nvSpPr>
          <p:cNvPr id="4" name="Slide Number Placeholder 3"/>
          <p:cNvSpPr>
            <a:spLocks noGrp="1"/>
          </p:cNvSpPr>
          <p:nvPr>
            <p:ph type="sldNum" sz="quarter" idx="10"/>
          </p:nvPr>
        </p:nvSpPr>
        <p:spPr/>
        <p:txBody>
          <a:bodyPr/>
          <a:lstStyle/>
          <a:p>
            <a:fld id="{893B0CF2-7F87-4E02-A248-870047730F99}" type="slidenum">
              <a:rPr lang="en-US" smtClean="0"/>
              <a:t>16</a:t>
            </a:fld>
            <a:endParaRPr lang="en-US" dirty="0"/>
          </a:p>
        </p:txBody>
      </p:sp>
    </p:spTree>
    <p:extLst>
      <p:ext uri="{BB962C8B-B14F-4D97-AF65-F5344CB8AC3E}">
        <p14:creationId xmlns:p14="http://schemas.microsoft.com/office/powerpoint/2010/main" val="49594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B0CF2-7F87-4E02-A248-870047730F99}" type="slidenum">
              <a:rPr lang="en-US" smtClean="0"/>
              <a:t>17</a:t>
            </a:fld>
            <a:endParaRPr lang="en-US" dirty="0"/>
          </a:p>
        </p:txBody>
      </p:sp>
    </p:spTree>
    <p:extLst>
      <p:ext uri="{BB962C8B-B14F-4D97-AF65-F5344CB8AC3E}">
        <p14:creationId xmlns:p14="http://schemas.microsoft.com/office/powerpoint/2010/main" val="121887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in a variety of Professional Development programs</a:t>
            </a:r>
            <a:r>
              <a:rPr lang="en-US" baseline="0" dirty="0"/>
              <a:t> that will enhance your job application, your employee evaluation, etc.  This shows that you are committed to on-going training and development and desire to enhance your skills set.</a:t>
            </a:r>
          </a:p>
          <a:p>
            <a:endParaRPr lang="en-US" baseline="0" dirty="0"/>
          </a:p>
          <a:p>
            <a:r>
              <a:rPr lang="en-US" baseline="0" dirty="0"/>
              <a:t>Claudia – add OCC content here</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18</a:t>
            </a:fld>
            <a:endParaRPr lang="en-US" dirty="0"/>
          </a:p>
        </p:txBody>
      </p:sp>
    </p:spTree>
    <p:extLst>
      <p:ext uri="{BB962C8B-B14F-4D97-AF65-F5344CB8AC3E}">
        <p14:creationId xmlns:p14="http://schemas.microsoft.com/office/powerpoint/2010/main" val="3188985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Need to combine the slides:</a:t>
            </a:r>
          </a:p>
          <a:p>
            <a:endParaRPr lang="en-US" dirty="0"/>
          </a:p>
          <a:p>
            <a:r>
              <a:rPr lang="en-US" dirty="0"/>
              <a:t>Flexible calendar allows colleges to reduce the 175 instructional calendar dedicated to instruction to as low as 160 days which means that you can have anywhere from 1-15 days that are counted as flex/PD days.  The average that most colleges have is 5 – that is the state average. </a:t>
            </a:r>
          </a:p>
          <a:p>
            <a:endParaRPr lang="en-US" dirty="0"/>
          </a:p>
          <a:p>
            <a:r>
              <a:rPr lang="en-US" dirty="0"/>
              <a:t>Orange Coast has 2 Flex Days</a:t>
            </a:r>
          </a:p>
          <a:p>
            <a:r>
              <a:rPr lang="en-US" dirty="0"/>
              <a:t>Butte College here has 11-12 Butte </a:t>
            </a:r>
          </a:p>
          <a:p>
            <a:r>
              <a:rPr lang="en-US" dirty="0"/>
              <a:t>and </a:t>
            </a:r>
            <a:r>
              <a:rPr lang="en-US" dirty="0" err="1"/>
              <a:t>CoC</a:t>
            </a:r>
            <a:r>
              <a:rPr lang="en-US" dirty="0"/>
              <a:t> has 10 days. </a:t>
            </a:r>
          </a:p>
          <a:p>
            <a:endParaRPr lang="en-US" dirty="0"/>
          </a:p>
          <a:p>
            <a:r>
              <a:rPr lang="en-US" dirty="0"/>
              <a:t>And this is negotiable with the faculty union. </a:t>
            </a:r>
          </a:p>
          <a:p>
            <a:endParaRPr lang="en-US" dirty="0"/>
          </a:p>
          <a:p>
            <a:r>
              <a:rPr lang="en-US" dirty="0"/>
              <a:t>Make this look pretty!</a:t>
            </a:r>
          </a:p>
          <a:p>
            <a:endParaRPr lang="en-US" dirty="0"/>
          </a:p>
          <a:p>
            <a:r>
              <a:rPr lang="en-US" dirty="0"/>
              <a:t>Updating and Equitizing FLEX Guidelines and Title 5 – Thurs, Oct 13 10:15 – 11:15am</a:t>
            </a:r>
          </a:p>
          <a:p>
            <a:r>
              <a:rPr lang="en-US" dirty="0"/>
              <a:t>Creating a Culture that Promotes and Supports Campus-Wide and District-Wide PD – Thurs Oct 13 3:15 – 4:30pm</a:t>
            </a:r>
          </a:p>
          <a:p>
            <a:r>
              <a:rPr lang="en-US" dirty="0"/>
              <a:t>Working Session: Equal Employment Opportunity PD Programming Fri Oct 14 9:15 – 10:15am</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19</a:t>
            </a:fld>
            <a:endParaRPr lang="en-US" dirty="0"/>
          </a:p>
        </p:txBody>
      </p:sp>
    </p:spTree>
    <p:extLst>
      <p:ext uri="{BB962C8B-B14F-4D97-AF65-F5344CB8AC3E}">
        <p14:creationId xmlns:p14="http://schemas.microsoft.com/office/powerpoint/2010/main" val="289593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a:t>
            </a:fld>
            <a:endParaRPr lang="en-US" dirty="0"/>
          </a:p>
        </p:txBody>
      </p:sp>
    </p:spTree>
    <p:extLst>
      <p:ext uri="{BB962C8B-B14F-4D97-AF65-F5344CB8AC3E}">
        <p14:creationId xmlns:p14="http://schemas.microsoft.com/office/powerpoint/2010/main" val="3092764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142">
              <a:defRPr/>
            </a:pPr>
            <a:r>
              <a:rPr lang="en-US" dirty="0"/>
              <a:t>Maintain and tracking: </a:t>
            </a:r>
            <a:r>
              <a:rPr lang="en-US" i="1" dirty="0"/>
              <a:t>Proof all full time &amp; adjunct faculty completed required FLEX obligation for  year.  COC uses the Vision Resource Center.</a:t>
            </a:r>
            <a:endParaRPr lang="en-US" dirty="0"/>
          </a:p>
          <a:p>
            <a:pPr lvl="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20</a:t>
            </a:fld>
            <a:endParaRPr lang="en-US" dirty="0"/>
          </a:p>
        </p:txBody>
      </p:sp>
    </p:spTree>
    <p:extLst>
      <p:ext uri="{BB962C8B-B14F-4D97-AF65-F5344CB8AC3E}">
        <p14:creationId xmlns:p14="http://schemas.microsoft.com/office/powerpoint/2010/main" val="159205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Marketing is a GREAT way to demonstrate ROI for your programs. Just like the slide states branding matters it gets your programs in front of employees. Make a simple flyer or booklet for events or activities. Or get fancy and work with your marketing team and do something like this:</a:t>
            </a:r>
          </a:p>
          <a:p>
            <a:endParaRPr lang="en-US" baseline="0" dirty="0"/>
          </a:p>
          <a:p>
            <a:r>
              <a:rPr lang="en-US" baseline="0" dirty="0"/>
              <a:t>Take photos, make flyers, use your logo. </a:t>
            </a:r>
          </a:p>
          <a:p>
            <a:endParaRPr lang="en-US" baseline="0" dirty="0"/>
          </a:p>
          <a:p>
            <a:r>
              <a:rPr lang="en-US" baseline="0" dirty="0"/>
              <a:t>Send email to all employees after key events/trainings with photos to show those who did not attend how much fun their colleagues had.</a:t>
            </a:r>
          </a:p>
          <a:p>
            <a:r>
              <a:rPr lang="en-US" baseline="0" dirty="0"/>
              <a:t>Claudia – acknowledge and celebrate those who attended a specific training or program via email and cc their supervisor.</a:t>
            </a:r>
          </a:p>
          <a:p>
            <a:endParaRPr lang="en-US" baseline="0" dirty="0"/>
          </a:p>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22</a:t>
            </a:fld>
            <a:endParaRPr lang="en-US" dirty="0"/>
          </a:p>
        </p:txBody>
      </p:sp>
    </p:spTree>
    <p:extLst>
      <p:ext uri="{BB962C8B-B14F-4D97-AF65-F5344CB8AC3E}">
        <p14:creationId xmlns:p14="http://schemas.microsoft.com/office/powerpoint/2010/main" val="407151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branding and getting your programs noticed is capturing people while learning. This is courtesy of College of the Canyons pre-pandemic. </a:t>
            </a:r>
          </a:p>
          <a:p>
            <a:endParaRPr lang="en-US" dirty="0"/>
          </a:p>
          <a:p>
            <a:r>
              <a:rPr lang="en-US" dirty="0"/>
              <a:t>And sure, we are unable to do events like these at this time. </a:t>
            </a:r>
          </a:p>
        </p:txBody>
      </p:sp>
      <p:sp>
        <p:nvSpPr>
          <p:cNvPr id="4" name="Slide Number Placeholder 3"/>
          <p:cNvSpPr>
            <a:spLocks noGrp="1"/>
          </p:cNvSpPr>
          <p:nvPr>
            <p:ph type="sldNum" sz="quarter" idx="5"/>
          </p:nvPr>
        </p:nvSpPr>
        <p:spPr/>
        <p:txBody>
          <a:bodyPr/>
          <a:lstStyle/>
          <a:p>
            <a:fld id="{893B0CF2-7F87-4E02-A248-870047730F99}" type="slidenum">
              <a:rPr lang="en-US" smtClean="0"/>
              <a:t>23</a:t>
            </a:fld>
            <a:endParaRPr lang="en-US" dirty="0"/>
          </a:p>
        </p:txBody>
      </p:sp>
    </p:spTree>
    <p:extLst>
      <p:ext uri="{BB962C8B-B14F-4D97-AF65-F5344CB8AC3E}">
        <p14:creationId xmlns:p14="http://schemas.microsoft.com/office/powerpoint/2010/main" val="2158538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 is part of the 4CSD to advocate for every Professional Development practitioner and support you.  We are here as a resource and as such –  we want to move to one of my favorite parts of this presentation – questions from you.  </a:t>
            </a:r>
          </a:p>
          <a:p>
            <a:endParaRPr lang="en-US" dirty="0"/>
          </a:p>
          <a:p>
            <a:r>
              <a:rPr lang="en-US" dirty="0"/>
              <a:t>Please type your questions in the chat or raise your hand.</a:t>
            </a:r>
          </a:p>
          <a:p>
            <a:endParaRPr lang="en-US" dirty="0"/>
          </a:p>
          <a:p>
            <a:r>
              <a:rPr lang="en-US" dirty="0"/>
              <a:t>STOP SHARE SCREEN</a:t>
            </a:r>
          </a:p>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24</a:t>
            </a:fld>
            <a:endParaRPr lang="en-US" dirty="0"/>
          </a:p>
        </p:txBody>
      </p:sp>
    </p:spTree>
    <p:extLst>
      <p:ext uri="{BB962C8B-B14F-4D97-AF65-F5344CB8AC3E}">
        <p14:creationId xmlns:p14="http://schemas.microsoft.com/office/powerpoint/2010/main" val="3285854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activity – What is one challenge you are experiencing? Then, ask table-mates to help resolve the challenge.  Write these down and report out at end of activity. Example: New Employee Orientation.  MIX THEM UP BEFORE ACTIVITY BEGINS.</a:t>
            </a:r>
          </a:p>
        </p:txBody>
      </p:sp>
      <p:sp>
        <p:nvSpPr>
          <p:cNvPr id="4" name="Slide Number Placeholder 3"/>
          <p:cNvSpPr>
            <a:spLocks noGrp="1"/>
          </p:cNvSpPr>
          <p:nvPr>
            <p:ph type="sldNum" sz="quarter" idx="5"/>
          </p:nvPr>
        </p:nvSpPr>
        <p:spPr/>
        <p:txBody>
          <a:bodyPr/>
          <a:lstStyle/>
          <a:p>
            <a:fld id="{893B0CF2-7F87-4E02-A248-870047730F99}" type="slidenum">
              <a:rPr lang="en-US" smtClean="0"/>
              <a:t>25</a:t>
            </a:fld>
            <a:endParaRPr lang="en-US" dirty="0"/>
          </a:p>
        </p:txBody>
      </p:sp>
    </p:spTree>
    <p:extLst>
      <p:ext uri="{BB962C8B-B14F-4D97-AF65-F5344CB8AC3E}">
        <p14:creationId xmlns:p14="http://schemas.microsoft.com/office/powerpoint/2010/main" val="325438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really like these colorful boxes!</a:t>
            </a:r>
          </a:p>
          <a:p>
            <a:endParaRPr lang="en-US" dirty="0"/>
          </a:p>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a:t>
            </a:fld>
            <a:endParaRPr lang="en-US" dirty="0"/>
          </a:p>
        </p:txBody>
      </p:sp>
    </p:spTree>
    <p:extLst>
      <p:ext uri="{BB962C8B-B14F-4D97-AF65-F5344CB8AC3E}">
        <p14:creationId xmlns:p14="http://schemas.microsoft.com/office/powerpoint/2010/main" val="111187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dirty="0"/>
          </a:p>
        </p:txBody>
      </p:sp>
    </p:spTree>
    <p:extLst>
      <p:ext uri="{BB962C8B-B14F-4D97-AF65-F5344CB8AC3E}">
        <p14:creationId xmlns:p14="http://schemas.microsoft.com/office/powerpoint/2010/main" val="55327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dirty="0"/>
          </a:p>
        </p:txBody>
      </p:sp>
    </p:spTree>
    <p:extLst>
      <p:ext uri="{BB962C8B-B14F-4D97-AF65-F5344CB8AC3E}">
        <p14:creationId xmlns:p14="http://schemas.microsoft.com/office/powerpoint/2010/main" val="347367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Orange Coast and Coastline program models</a:t>
            </a:r>
          </a:p>
        </p:txBody>
      </p:sp>
      <p:sp>
        <p:nvSpPr>
          <p:cNvPr id="4" name="Slide Number Placeholder 3"/>
          <p:cNvSpPr>
            <a:spLocks noGrp="1"/>
          </p:cNvSpPr>
          <p:nvPr>
            <p:ph type="sldNum" sz="quarter" idx="5"/>
          </p:nvPr>
        </p:nvSpPr>
        <p:spPr/>
        <p:txBody>
          <a:bodyPr/>
          <a:lstStyle/>
          <a:p>
            <a:fld id="{893B0CF2-7F87-4E02-A248-870047730F99}" type="slidenum">
              <a:rPr lang="en-US" smtClean="0"/>
              <a:t>6</a:t>
            </a:fld>
            <a:endParaRPr lang="en-US" dirty="0"/>
          </a:p>
        </p:txBody>
      </p:sp>
    </p:spTree>
    <p:extLst>
      <p:ext uri="{BB962C8B-B14F-4D97-AF65-F5344CB8AC3E}">
        <p14:creationId xmlns:p14="http://schemas.microsoft.com/office/powerpoint/2010/main" val="279291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photos of past conference attendees</a:t>
            </a:r>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dirty="0"/>
          </a:p>
        </p:txBody>
      </p:sp>
    </p:spTree>
    <p:extLst>
      <p:ext uri="{BB962C8B-B14F-4D97-AF65-F5344CB8AC3E}">
        <p14:creationId xmlns:p14="http://schemas.microsoft.com/office/powerpoint/2010/main" val="43571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encourage you to find partners internally that have oversight in areas where you can leverage their services or expertise to serve the needs of your employees. Find ways to get everyone involved in moving PD forward.</a:t>
            </a:r>
          </a:p>
          <a:p>
            <a:endParaRPr lang="en-US" dirty="0"/>
          </a:p>
          <a:p>
            <a:r>
              <a:rPr lang="en-US" dirty="0"/>
              <a:t>Add: Support from the top is essential!</a:t>
            </a:r>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dirty="0"/>
          </a:p>
        </p:txBody>
      </p:sp>
    </p:spTree>
    <p:extLst>
      <p:ext uri="{BB962C8B-B14F-4D97-AF65-F5344CB8AC3E}">
        <p14:creationId xmlns:p14="http://schemas.microsoft.com/office/powerpoint/2010/main" val="234773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when you don’t evaluate your Professional Development activities?</a:t>
            </a:r>
          </a:p>
          <a:p>
            <a:endParaRPr lang="en-US" dirty="0"/>
          </a:p>
          <a:p>
            <a:r>
              <a:rPr lang="en-US" dirty="0"/>
              <a:t>A needs assessment really asks employees the question, “What do you Want to Learn?”</a:t>
            </a:r>
          </a:p>
          <a:p>
            <a:endParaRPr lang="en-US" dirty="0"/>
          </a:p>
          <a:p>
            <a:r>
              <a:rPr lang="en-US" dirty="0"/>
              <a:t>Make it cute!</a:t>
            </a:r>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dirty="0"/>
          </a:p>
        </p:txBody>
      </p:sp>
    </p:spTree>
    <p:extLst>
      <p:ext uri="{BB962C8B-B14F-4D97-AF65-F5344CB8AC3E}">
        <p14:creationId xmlns:p14="http://schemas.microsoft.com/office/powerpoint/2010/main" val="117304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408E-059D-4965-8029-8566EC410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D6590-5CD1-40EF-9A32-E1A453877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C8B612-C41C-4E85-A4CD-C52366FC84AD}"/>
              </a:ext>
            </a:extLst>
          </p:cNvPr>
          <p:cNvSpPr>
            <a:spLocks noGrp="1"/>
          </p:cNvSpPr>
          <p:nvPr>
            <p:ph type="dt" sz="half" idx="10"/>
          </p:nvPr>
        </p:nvSpPr>
        <p:spPr/>
        <p:txBody>
          <a:bodyPr/>
          <a:lstStyle/>
          <a:p>
            <a:fld id="{021A1D30-C0A0-4124-A783-34D9F15FA0FE}" type="datetime1">
              <a:rPr lang="en-US" smtClean="0"/>
              <a:t>9/26/2022</a:t>
            </a:fld>
            <a:endParaRPr lang="en-US" dirty="0"/>
          </a:p>
        </p:txBody>
      </p:sp>
      <p:sp>
        <p:nvSpPr>
          <p:cNvPr id="5" name="Footer Placeholder 4">
            <a:extLst>
              <a:ext uri="{FF2B5EF4-FFF2-40B4-BE49-F238E27FC236}">
                <a16:creationId xmlns:a16="http://schemas.microsoft.com/office/drawing/2014/main" id="{4B5F76C4-55E0-484D-9CA8-DFB76442A9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B404EF-A86F-4F28-A248-453173889B7F}"/>
              </a:ext>
            </a:extLst>
          </p:cNvPr>
          <p:cNvSpPr>
            <a:spLocks noGrp="1"/>
          </p:cNvSpPr>
          <p:nvPr>
            <p:ph type="sldNum" sz="quarter" idx="12"/>
          </p:nvPr>
        </p:nvSpPr>
        <p:spPr/>
        <p:txBody>
          <a:bodyPr/>
          <a:lstStyle/>
          <a:p>
            <a:fld id="{401CF334-2D5C-4859-84A6-CA7E6E43FAEB}" type="slidenum">
              <a:rPr lang="en-US" smtClean="0"/>
              <a:t>‹#›</a:t>
            </a:fld>
            <a:endParaRPr lang="en-US" dirty="0"/>
          </a:p>
        </p:txBody>
      </p:sp>
      <p:cxnSp>
        <p:nvCxnSpPr>
          <p:cNvPr id="7" name="Straight Connector 6">
            <a:extLst>
              <a:ext uri="{FF2B5EF4-FFF2-40B4-BE49-F238E27FC236}">
                <a16:creationId xmlns:a16="http://schemas.microsoft.com/office/drawing/2014/main" id="{FBD5CE01-8DDD-4E19-B92C-217EB5654A29}"/>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39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8137-14CC-415C-A017-445ECBC2E4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79B712-B5AC-4B62-802A-D091B2CE2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C0CD0-A1AD-4DF7-83E7-C31760E4E791}"/>
              </a:ext>
            </a:extLst>
          </p:cNvPr>
          <p:cNvSpPr>
            <a:spLocks noGrp="1"/>
          </p:cNvSpPr>
          <p:nvPr>
            <p:ph type="dt" sz="half" idx="10"/>
          </p:nvPr>
        </p:nvSpPr>
        <p:spPr/>
        <p:txBody>
          <a:bodyPr/>
          <a:lstStyle/>
          <a:p>
            <a:fld id="{8D2D5871-AB0F-4B3D-8861-97E78CB7B47E}" type="datetime1">
              <a:rPr lang="en-US" smtClean="0"/>
              <a:t>9/26/2022</a:t>
            </a:fld>
            <a:endParaRPr lang="en-US" dirty="0"/>
          </a:p>
        </p:txBody>
      </p:sp>
      <p:sp>
        <p:nvSpPr>
          <p:cNvPr id="5" name="Footer Placeholder 4">
            <a:extLst>
              <a:ext uri="{FF2B5EF4-FFF2-40B4-BE49-F238E27FC236}">
                <a16:creationId xmlns:a16="http://schemas.microsoft.com/office/drawing/2014/main" id="{D3A9F60A-04CB-4983-99A7-222C401743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A45720-81B5-49E9-BF05-A6E28DB1D3AF}"/>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63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F92C01-85AA-43FF-AFD3-B2D3DAD37A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80A607-384B-4941-95EE-8695B18C60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F58A9-3836-4592-95C1-78D9E9827C46}"/>
              </a:ext>
            </a:extLst>
          </p:cNvPr>
          <p:cNvSpPr>
            <a:spLocks noGrp="1"/>
          </p:cNvSpPr>
          <p:nvPr>
            <p:ph type="dt" sz="half" idx="10"/>
          </p:nvPr>
        </p:nvSpPr>
        <p:spPr/>
        <p:txBody>
          <a:bodyPr/>
          <a:lstStyle/>
          <a:p>
            <a:fld id="{14418406-4C3F-4F3E-80BD-A22568EA37EB}" type="datetime1">
              <a:rPr lang="en-US" smtClean="0"/>
              <a:t>9/26/2022</a:t>
            </a:fld>
            <a:endParaRPr lang="en-US" dirty="0"/>
          </a:p>
        </p:txBody>
      </p:sp>
      <p:sp>
        <p:nvSpPr>
          <p:cNvPr id="5" name="Footer Placeholder 4">
            <a:extLst>
              <a:ext uri="{FF2B5EF4-FFF2-40B4-BE49-F238E27FC236}">
                <a16:creationId xmlns:a16="http://schemas.microsoft.com/office/drawing/2014/main" id="{816876C4-678D-40DC-9ADC-7D6F18FD7E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05C405-9CE8-40C6-838D-9662B4F22CBC}"/>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23260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359953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1079-7775-49BD-A822-295A2DF75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B1DAF-2054-4241-926E-9CF4F8B5A5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D590D-D34B-42F0-AB9D-82959AAA6B0A}"/>
              </a:ext>
            </a:extLst>
          </p:cNvPr>
          <p:cNvSpPr>
            <a:spLocks noGrp="1"/>
          </p:cNvSpPr>
          <p:nvPr>
            <p:ph type="dt" sz="half" idx="10"/>
          </p:nvPr>
        </p:nvSpPr>
        <p:spPr/>
        <p:txBody>
          <a:bodyPr/>
          <a:lstStyle/>
          <a:p>
            <a:fld id="{65F28077-7188-48C5-8679-2287FAC952E9}" type="datetime1">
              <a:rPr lang="en-US" smtClean="0"/>
              <a:t>9/26/2022</a:t>
            </a:fld>
            <a:endParaRPr lang="en-US" dirty="0"/>
          </a:p>
        </p:txBody>
      </p:sp>
      <p:sp>
        <p:nvSpPr>
          <p:cNvPr id="5" name="Footer Placeholder 4">
            <a:extLst>
              <a:ext uri="{FF2B5EF4-FFF2-40B4-BE49-F238E27FC236}">
                <a16:creationId xmlns:a16="http://schemas.microsoft.com/office/drawing/2014/main" id="{A5F918FE-CB0F-4497-B6DC-F66159283A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5A8A0B-1C80-4510-9B8D-300E4E6131C8}"/>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6376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E2DA-CE99-4A43-A358-184B59719F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4C6787-591F-4022-913F-F13B9BAF4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14E4D0-96E2-4867-831F-85A0C0A3B94C}"/>
              </a:ext>
            </a:extLst>
          </p:cNvPr>
          <p:cNvSpPr>
            <a:spLocks noGrp="1"/>
          </p:cNvSpPr>
          <p:nvPr>
            <p:ph type="dt" sz="half" idx="10"/>
          </p:nvPr>
        </p:nvSpPr>
        <p:spPr/>
        <p:txBody>
          <a:bodyPr/>
          <a:lstStyle/>
          <a:p>
            <a:fld id="{D2DCB740-6776-4EE9-99FD-96D592FA5A23}" type="datetime1">
              <a:rPr lang="en-US" smtClean="0"/>
              <a:t>9/26/2022</a:t>
            </a:fld>
            <a:endParaRPr lang="en-US" dirty="0"/>
          </a:p>
        </p:txBody>
      </p:sp>
      <p:sp>
        <p:nvSpPr>
          <p:cNvPr id="5" name="Footer Placeholder 4">
            <a:extLst>
              <a:ext uri="{FF2B5EF4-FFF2-40B4-BE49-F238E27FC236}">
                <a16:creationId xmlns:a16="http://schemas.microsoft.com/office/drawing/2014/main" id="{00D211D0-69F9-4DFE-8754-534F1E4C27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E32F5E-C434-445C-85DC-403BE6A90407}"/>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85474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1006-20A3-463D-A40E-A4834F99C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522CE-B513-4614-A1E2-7ABFAE2B2D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45BF56-C653-40C4-852B-D6992E48E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198D3-E248-429D-B758-8B99E19C4E63}"/>
              </a:ext>
            </a:extLst>
          </p:cNvPr>
          <p:cNvSpPr>
            <a:spLocks noGrp="1"/>
          </p:cNvSpPr>
          <p:nvPr>
            <p:ph type="dt" sz="half" idx="10"/>
          </p:nvPr>
        </p:nvSpPr>
        <p:spPr/>
        <p:txBody>
          <a:bodyPr/>
          <a:lstStyle/>
          <a:p>
            <a:fld id="{05F6BD99-6FFD-46C5-B5E2-43A34BDA2566}" type="datetime1">
              <a:rPr lang="en-US" smtClean="0"/>
              <a:t>9/26/2022</a:t>
            </a:fld>
            <a:endParaRPr lang="en-US" dirty="0"/>
          </a:p>
        </p:txBody>
      </p:sp>
      <p:sp>
        <p:nvSpPr>
          <p:cNvPr id="6" name="Footer Placeholder 5">
            <a:extLst>
              <a:ext uri="{FF2B5EF4-FFF2-40B4-BE49-F238E27FC236}">
                <a16:creationId xmlns:a16="http://schemas.microsoft.com/office/drawing/2014/main" id="{6544E29B-462C-4852-A643-A688899C9B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F451F7-E0E5-4ECA-AE15-820E2B1281DB}"/>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9388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FBBB-333F-4D13-BEBE-3F8319AE13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5A4DF3-EB62-4E4C-994D-A404F18EC6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EBD00-8483-4DD2-838E-4BE9642F22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A98CD4-4462-4E9A-AC54-90568564B9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4E2981-DC66-4E46-B21F-87E40E1E4E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8A93E4-91AB-467C-A930-0C2A387A58C0}"/>
              </a:ext>
            </a:extLst>
          </p:cNvPr>
          <p:cNvSpPr>
            <a:spLocks noGrp="1"/>
          </p:cNvSpPr>
          <p:nvPr>
            <p:ph type="dt" sz="half" idx="10"/>
          </p:nvPr>
        </p:nvSpPr>
        <p:spPr/>
        <p:txBody>
          <a:bodyPr/>
          <a:lstStyle/>
          <a:p>
            <a:fld id="{E022678E-214C-4CF8-97C7-95015FB02960}" type="datetime1">
              <a:rPr lang="en-US" smtClean="0"/>
              <a:t>9/26/2022</a:t>
            </a:fld>
            <a:endParaRPr lang="en-US" dirty="0"/>
          </a:p>
        </p:txBody>
      </p:sp>
      <p:sp>
        <p:nvSpPr>
          <p:cNvPr id="8" name="Footer Placeholder 7">
            <a:extLst>
              <a:ext uri="{FF2B5EF4-FFF2-40B4-BE49-F238E27FC236}">
                <a16:creationId xmlns:a16="http://schemas.microsoft.com/office/drawing/2014/main" id="{F96F5E06-A956-4B9F-9FB1-B95DC5D50D7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D7B6377-71D3-4FFB-B1CE-AADA52481E22}"/>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6587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A5B1-1C3E-4F9D-9AF3-3A062DF94F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B1A124-7E23-4FAD-9FC4-874FC023D770}"/>
              </a:ext>
            </a:extLst>
          </p:cNvPr>
          <p:cNvSpPr>
            <a:spLocks noGrp="1"/>
          </p:cNvSpPr>
          <p:nvPr>
            <p:ph type="dt" sz="half" idx="10"/>
          </p:nvPr>
        </p:nvSpPr>
        <p:spPr/>
        <p:txBody>
          <a:bodyPr/>
          <a:lstStyle/>
          <a:p>
            <a:fld id="{D55660E0-FA77-4473-A859-74127B089143}" type="datetime1">
              <a:rPr lang="en-US" smtClean="0"/>
              <a:t>9/26/2022</a:t>
            </a:fld>
            <a:endParaRPr lang="en-US" dirty="0"/>
          </a:p>
        </p:txBody>
      </p:sp>
      <p:sp>
        <p:nvSpPr>
          <p:cNvPr id="4" name="Footer Placeholder 3">
            <a:extLst>
              <a:ext uri="{FF2B5EF4-FFF2-40B4-BE49-F238E27FC236}">
                <a16:creationId xmlns:a16="http://schemas.microsoft.com/office/drawing/2014/main" id="{E7D04D84-4398-4600-ADF3-CD0C016DD68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3B2879-1A7E-4305-B856-6AF685E82ACB}"/>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1885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B520A-A2AC-4C89-9DA4-69A51A477286}"/>
              </a:ext>
            </a:extLst>
          </p:cNvPr>
          <p:cNvSpPr>
            <a:spLocks noGrp="1"/>
          </p:cNvSpPr>
          <p:nvPr>
            <p:ph type="dt" sz="half" idx="10"/>
          </p:nvPr>
        </p:nvSpPr>
        <p:spPr/>
        <p:txBody>
          <a:bodyPr/>
          <a:lstStyle/>
          <a:p>
            <a:fld id="{3188D7B8-9F07-4899-827D-5F3CFDDEB574}" type="datetime1">
              <a:rPr lang="en-US" smtClean="0"/>
              <a:t>9/26/2022</a:t>
            </a:fld>
            <a:endParaRPr lang="en-US" dirty="0"/>
          </a:p>
        </p:txBody>
      </p:sp>
      <p:sp>
        <p:nvSpPr>
          <p:cNvPr id="3" name="Footer Placeholder 2">
            <a:extLst>
              <a:ext uri="{FF2B5EF4-FFF2-40B4-BE49-F238E27FC236}">
                <a16:creationId xmlns:a16="http://schemas.microsoft.com/office/drawing/2014/main" id="{8781309B-B6DE-46BD-B613-78A1604803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FB1CD1-66DF-4BF0-82BC-26C81F85FA92}"/>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4208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BE41-CF00-4698-B503-4738F961D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8C4C8C-E338-421F-8934-A3D3C82270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C907A-FFF3-45E0-8AD1-83D9B825E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EB356-D291-40E5-9F36-ACE5DB33BFEE}"/>
              </a:ext>
            </a:extLst>
          </p:cNvPr>
          <p:cNvSpPr>
            <a:spLocks noGrp="1"/>
          </p:cNvSpPr>
          <p:nvPr>
            <p:ph type="dt" sz="half" idx="10"/>
          </p:nvPr>
        </p:nvSpPr>
        <p:spPr/>
        <p:txBody>
          <a:bodyPr/>
          <a:lstStyle/>
          <a:p>
            <a:fld id="{B5197C5C-1CD1-417D-A89C-14747F5222C7}" type="datetime1">
              <a:rPr lang="en-US" smtClean="0"/>
              <a:t>9/26/2022</a:t>
            </a:fld>
            <a:endParaRPr lang="en-US" dirty="0"/>
          </a:p>
        </p:txBody>
      </p:sp>
      <p:sp>
        <p:nvSpPr>
          <p:cNvPr id="6" name="Footer Placeholder 5">
            <a:extLst>
              <a:ext uri="{FF2B5EF4-FFF2-40B4-BE49-F238E27FC236}">
                <a16:creationId xmlns:a16="http://schemas.microsoft.com/office/drawing/2014/main" id="{BAE127D2-B37F-409D-8459-E1C1A0DB50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930A60-2542-4D2D-AE52-D3495B37DCC1}"/>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4960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A713-6A39-4EF6-B9AC-E52B66EE0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CE3C0-0E87-4383-90AE-65F4296EB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10087F-2DBD-4C23-B99B-EF84800ED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D1760-10D2-4190-BC8A-47B75C43D425}"/>
              </a:ext>
            </a:extLst>
          </p:cNvPr>
          <p:cNvSpPr>
            <a:spLocks noGrp="1"/>
          </p:cNvSpPr>
          <p:nvPr>
            <p:ph type="dt" sz="half" idx="10"/>
          </p:nvPr>
        </p:nvSpPr>
        <p:spPr/>
        <p:txBody>
          <a:bodyPr/>
          <a:lstStyle/>
          <a:p>
            <a:fld id="{1359EFBB-CFA1-4AA8-9123-F0B52DBD84FE}" type="datetime1">
              <a:rPr lang="en-US" smtClean="0"/>
              <a:t>9/26/2022</a:t>
            </a:fld>
            <a:endParaRPr lang="en-US" dirty="0"/>
          </a:p>
        </p:txBody>
      </p:sp>
      <p:sp>
        <p:nvSpPr>
          <p:cNvPr id="6" name="Footer Placeholder 5">
            <a:extLst>
              <a:ext uri="{FF2B5EF4-FFF2-40B4-BE49-F238E27FC236}">
                <a16:creationId xmlns:a16="http://schemas.microsoft.com/office/drawing/2014/main" id="{12A4705A-7DC7-4467-809F-4168924AE3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A587D9-CE6B-42F2-B331-84BC9DB4D31E}"/>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6220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09E6AC-8892-41E3-8B07-FDDB9FAE7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2DAED5-D57F-44A9-8633-82DF1753B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4C9E9-0E83-41D5-BB7B-E1F59C46E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t>9/26/2022</a:t>
            </a:fld>
            <a:endParaRPr lang="en-US" dirty="0"/>
          </a:p>
        </p:txBody>
      </p:sp>
      <p:sp>
        <p:nvSpPr>
          <p:cNvPr id="5" name="Footer Placeholder 4">
            <a:extLst>
              <a:ext uri="{FF2B5EF4-FFF2-40B4-BE49-F238E27FC236}">
                <a16:creationId xmlns:a16="http://schemas.microsoft.com/office/drawing/2014/main" id="{9F857C94-CA4A-431B-8379-BDBA5C34D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466888-7E01-4D26-900D-7E590E57AC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5728677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pngimg.com/download/26921"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oer.pressbooks.pub/curriculumessentials/chapter/chapter-factors%E2%80%AFthat-influence%E2%80%AFcurriculum%E2%80%AFand-curriculum-evalu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jeramiah.net/2012/12/corporate-communities-large-and-smal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usq.pressbooks.pub/traumainformedpractice/chapter/6-2-the-teacher-must-survive-self-care-and-managing-secondary-trauma/"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s://gonitsora.com/online-education-revolutionizing-learning-teaching/" TargetMode="External"/><Relationship Id="rId4" Type="http://schemas.openxmlformats.org/officeDocument/2006/relationships/diagramLayout" Target="../diagrams/layout7.xml"/><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hyperlink" Target="https://www.claudiamontoya.com/uploads/1/2/2/4/122473797/strategic_prof_dev_plan_occ_2019-2022.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scientificpublishers.com/staffing-plan-for-meeting-recruitment-needs-in-healthcare-related-occupations-proposed-recommendations-JMSS-01-0011" TargetMode="External"/><Relationship Id="rId5" Type="http://schemas.openxmlformats.org/officeDocument/2006/relationships/image" Target="../media/image35.png"/><Relationship Id="rId4" Type="http://schemas.openxmlformats.org/officeDocument/2006/relationships/hyperlink" Target="https://www.canyons.edu/_resources/documents/administration/pd/COCProfDevProgramPlan2020-21.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canyons.edu/pd"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3.jpe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jp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jpe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www.claudiamontoya.com/" TargetMode="External"/><Relationship Id="rId7" Type="http://schemas.openxmlformats.org/officeDocument/2006/relationships/hyperlink" Target="http://www.4csd.co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hyperlink" Target="http://www.canyons.edu/pd" TargetMode="External"/><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wildapricot.com/articles/building-a-better-board"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57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fontScale="90000"/>
          </a:bodyPr>
          <a:lstStyle/>
          <a:p>
            <a:pPr algn="r"/>
            <a:r>
              <a:rPr lang="en-US" sz="3000" dirty="0">
                <a:solidFill>
                  <a:srgbClr val="FFFFFF"/>
                </a:solidFill>
              </a:rPr>
              <a:t>The Nuts and Bolts of Being a Professional Development Practitioner: Everything You Need to Know!</a:t>
            </a:r>
            <a:br>
              <a:rPr lang="en-US" sz="3000" dirty="0">
                <a:solidFill>
                  <a:srgbClr val="FFFFFF"/>
                </a:solidFill>
              </a:rPr>
            </a:br>
            <a:br>
              <a:rPr lang="en-US" sz="3000" dirty="0">
                <a:solidFill>
                  <a:srgbClr val="FFFFFF"/>
                </a:solidFill>
              </a:rPr>
            </a:br>
            <a:r>
              <a:rPr lang="en-US" sz="3000" dirty="0">
                <a:solidFill>
                  <a:srgbClr val="FFFFFF"/>
                </a:solidFill>
              </a:rPr>
              <a:t>4CSD Virtual Conference</a:t>
            </a:r>
            <a:br>
              <a:rPr lang="en-US" sz="3000" dirty="0">
                <a:solidFill>
                  <a:srgbClr val="FFFFFF"/>
                </a:solidFill>
              </a:rPr>
            </a:br>
            <a:r>
              <a:rPr lang="en-US" sz="3000" dirty="0">
                <a:solidFill>
                  <a:srgbClr val="FFFFFF"/>
                </a:solidFill>
              </a:rPr>
              <a:t>March 4, 2022</a:t>
            </a:r>
          </a:p>
        </p:txBody>
      </p:sp>
      <p:sp>
        <p:nvSpPr>
          <p:cNvPr id="5" name="Subtitle 4"/>
          <p:cNvSpPr>
            <a:spLocks noGrp="1"/>
          </p:cNvSpPr>
          <p:nvPr>
            <p:ph type="subTitle" idx="1"/>
          </p:nvPr>
        </p:nvSpPr>
        <p:spPr>
          <a:xfrm>
            <a:off x="638921" y="4013165"/>
            <a:ext cx="4204012" cy="2205732"/>
          </a:xfrm>
        </p:spPr>
        <p:txBody>
          <a:bodyPr anchor="t">
            <a:normAutofit/>
          </a:bodyPr>
          <a:lstStyle/>
          <a:p>
            <a:pPr algn="r"/>
            <a:endParaRPr lang="en-US" sz="1800" b="1" dirty="0">
              <a:solidFill>
                <a:srgbClr val="FFFFFF"/>
              </a:solidFill>
            </a:endParaRPr>
          </a:p>
          <a:p>
            <a:pPr algn="r"/>
            <a:r>
              <a:rPr lang="en-US" sz="1800" b="1" dirty="0">
                <a:solidFill>
                  <a:srgbClr val="FFFFFF"/>
                </a:solidFill>
              </a:rPr>
              <a:t>Leslie Carr</a:t>
            </a:r>
            <a:r>
              <a:rPr lang="en-US" sz="1800" dirty="0">
                <a:solidFill>
                  <a:srgbClr val="FFFFFF"/>
                </a:solidFill>
              </a:rPr>
              <a:t>, Director Professional Development, College of the Canyons</a:t>
            </a:r>
          </a:p>
          <a:p>
            <a:pPr algn="r"/>
            <a:r>
              <a:rPr lang="en-US" sz="1800" b="1" dirty="0">
                <a:solidFill>
                  <a:srgbClr val="FFFFFF"/>
                </a:solidFill>
              </a:rPr>
              <a:t>Teresa Ward</a:t>
            </a:r>
            <a:r>
              <a:rPr lang="en-US" sz="1800" dirty="0">
                <a:solidFill>
                  <a:srgbClr val="FFFFFF"/>
                </a:solidFill>
              </a:rPr>
              <a:t>, Faculty Professional Development Coordinator, Butte College</a:t>
            </a:r>
          </a:p>
          <a:p>
            <a:pPr algn="r"/>
            <a:endParaRPr lang="en-US" sz="1800" dirty="0">
              <a:solidFill>
                <a:srgbClr val="FFFFFF"/>
              </a:solidFill>
            </a:endParaRPr>
          </a:p>
        </p:txBody>
      </p:sp>
      <p:cxnSp>
        <p:nvCxnSpPr>
          <p:cNvPr id="18" name="Straight Connector 17">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 text&#10;&#10;Description automatically generated">
            <a:extLst>
              <a:ext uri="{FF2B5EF4-FFF2-40B4-BE49-F238E27FC236}">
                <a16:creationId xmlns:a16="http://schemas.microsoft.com/office/drawing/2014/main" id="{56BA3377-3C34-492F-9FCD-2784DF13CE82}"/>
              </a:ext>
            </a:extLst>
          </p:cNvPr>
          <p:cNvPicPr>
            <a:picLocks noChangeAspect="1"/>
          </p:cNvPicPr>
          <p:nvPr/>
        </p:nvPicPr>
        <p:blipFill>
          <a:blip r:embed="rId3"/>
          <a:stretch>
            <a:fillRect/>
          </a:stretch>
        </p:blipFill>
        <p:spPr>
          <a:xfrm>
            <a:off x="6096000" y="808714"/>
            <a:ext cx="5459470" cy="1255677"/>
          </a:xfrm>
          <a:prstGeom prst="rect">
            <a:avLst/>
          </a:prstGeom>
        </p:spPr>
      </p:pic>
      <p:sp>
        <p:nvSpPr>
          <p:cNvPr id="3" name="TextBox 2">
            <a:extLst>
              <a:ext uri="{FF2B5EF4-FFF2-40B4-BE49-F238E27FC236}">
                <a16:creationId xmlns:a16="http://schemas.microsoft.com/office/drawing/2014/main" id="{B713FDD3-F941-46A4-AB37-09BE92FF76A2}"/>
              </a:ext>
            </a:extLst>
          </p:cNvPr>
          <p:cNvSpPr txBox="1"/>
          <p:nvPr/>
        </p:nvSpPr>
        <p:spPr>
          <a:xfrm>
            <a:off x="6212541" y="2501153"/>
            <a:ext cx="5459470" cy="3139321"/>
          </a:xfrm>
          <a:prstGeom prst="rect">
            <a:avLst/>
          </a:prstGeom>
          <a:noFill/>
        </p:spPr>
        <p:txBody>
          <a:bodyPr wrap="square" rtlCol="0">
            <a:spAutoFit/>
          </a:bodyPr>
          <a:lstStyle/>
          <a:p>
            <a:pPr algn="ctr"/>
            <a:r>
              <a:rPr lang="en-US" sz="3600" b="1" dirty="0">
                <a:solidFill>
                  <a:schemeClr val="accent1">
                    <a:lumMod val="75000"/>
                  </a:schemeClr>
                </a:solidFill>
              </a:rPr>
              <a:t>Say ‘hello’ in the chat by sharing your name, college, and your role/title</a:t>
            </a:r>
          </a:p>
          <a:p>
            <a:pPr algn="ctr"/>
            <a:endParaRPr lang="en-US" sz="3600" b="1" dirty="0">
              <a:solidFill>
                <a:schemeClr val="accent1">
                  <a:lumMod val="75000"/>
                </a:schemeClr>
              </a:solidFill>
            </a:endParaRPr>
          </a:p>
          <a:p>
            <a:pPr algn="ctr"/>
            <a:endParaRPr lang="en-US" sz="3600" b="1" dirty="0">
              <a:solidFill>
                <a:schemeClr val="accent1">
                  <a:lumMod val="75000"/>
                </a:schemeClr>
              </a:solidFill>
            </a:endParaRPr>
          </a:p>
          <a:p>
            <a:endParaRPr lang="en-US" dirty="0"/>
          </a:p>
        </p:txBody>
      </p:sp>
      <p:pic>
        <p:nvPicPr>
          <p:cNvPr id="8" name="Picture 7">
            <a:extLst>
              <a:ext uri="{FF2B5EF4-FFF2-40B4-BE49-F238E27FC236}">
                <a16:creationId xmlns:a16="http://schemas.microsoft.com/office/drawing/2014/main" id="{FF4ECDE7-4193-45FC-8481-18D0EDAF7E5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53585" y="4229920"/>
            <a:ext cx="2297753" cy="2284624"/>
          </a:xfrm>
          <a:prstGeom prst="rect">
            <a:avLst/>
          </a:prstGeom>
        </p:spPr>
      </p:pic>
    </p:spTree>
    <p:extLst>
      <p:ext uri="{BB962C8B-B14F-4D97-AF65-F5344CB8AC3E}">
        <p14:creationId xmlns:p14="http://schemas.microsoft.com/office/powerpoint/2010/main" val="350510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25975" y="365125"/>
            <a:ext cx="10427825" cy="1325563"/>
          </a:xfrm>
        </p:spPr>
        <p:txBody>
          <a:bodyPr vert="horz" lIns="91440" tIns="45720" rIns="91440" bIns="45720" rtlCol="0">
            <a:normAutofit/>
          </a:bodyPr>
          <a:lstStyle/>
          <a:p>
            <a:r>
              <a:rPr lang="en-US" b="1" kern="1200" dirty="0">
                <a:solidFill>
                  <a:srgbClr val="0070C0"/>
                </a:solidFill>
                <a:latin typeface="+mj-lt"/>
                <a:ea typeface="+mj-ea"/>
                <a:cs typeface="+mj-cs"/>
              </a:rPr>
              <a:t>Evaluations</a:t>
            </a:r>
          </a:p>
        </p:txBody>
      </p:sp>
      <p:sp>
        <p:nvSpPr>
          <p:cNvPr id="2" name="Content Placeholder 1"/>
          <p:cNvSpPr>
            <a:spLocks noGrp="1"/>
          </p:cNvSpPr>
          <p:nvPr>
            <p:ph idx="1"/>
          </p:nvPr>
        </p:nvSpPr>
        <p:spPr>
          <a:xfrm>
            <a:off x="838200" y="1825625"/>
            <a:ext cx="4392706" cy="4351338"/>
          </a:xfrm>
        </p:spPr>
        <p:txBody>
          <a:bodyPr vert="horz" lIns="91440" tIns="45720" rIns="91440" bIns="45720" rtlCol="0">
            <a:normAutofit fontScale="92500"/>
          </a:bodyPr>
          <a:lstStyle/>
          <a:p>
            <a:pPr>
              <a:buFont typeface="Wingdings" panose="05000000000000000000" pitchFamily="2" charset="2"/>
              <a:buChar char="ü"/>
            </a:pPr>
            <a:r>
              <a:rPr lang="en-US" dirty="0"/>
              <a:t>Collect at every PD activity</a:t>
            </a:r>
          </a:p>
          <a:p>
            <a:pPr>
              <a:buFont typeface="Wingdings" panose="05000000000000000000" pitchFamily="2" charset="2"/>
              <a:buChar char="ü"/>
            </a:pPr>
            <a:endParaRPr lang="en-US" dirty="0"/>
          </a:p>
          <a:p>
            <a:pPr>
              <a:buFont typeface="Wingdings" panose="05000000000000000000" pitchFamily="2" charset="2"/>
              <a:buChar char="ü"/>
            </a:pPr>
            <a:r>
              <a:rPr lang="en-US" dirty="0"/>
              <a:t>Use to provide needed reporting data (Ex: grants, special funds, annual PD report to Chancellor’s Office)</a:t>
            </a:r>
          </a:p>
          <a:p>
            <a:pPr>
              <a:buFont typeface="Wingdings" panose="05000000000000000000" pitchFamily="2" charset="2"/>
              <a:buChar char="ü"/>
            </a:pPr>
            <a:endParaRPr lang="en-US" dirty="0"/>
          </a:p>
          <a:p>
            <a:pPr>
              <a:buFont typeface="Wingdings" panose="05000000000000000000" pitchFamily="2" charset="2"/>
              <a:buChar char="ü"/>
            </a:pPr>
            <a:r>
              <a:rPr lang="en-US" dirty="0"/>
              <a:t>Find ways to automate process (Ex: Survey Monkey)</a:t>
            </a:r>
          </a:p>
          <a:p>
            <a:pPr marL="0" indent="0">
              <a:buNone/>
            </a:pPr>
            <a:endParaRPr lang="en-US" dirty="0"/>
          </a:p>
        </p:txBody>
      </p:sp>
      <p:pic>
        <p:nvPicPr>
          <p:cNvPr id="5" name="Picture 4">
            <a:extLst>
              <a:ext uri="{FF2B5EF4-FFF2-40B4-BE49-F238E27FC236}">
                <a16:creationId xmlns:a16="http://schemas.microsoft.com/office/drawing/2014/main" id="{139B9761-AC7A-4001-BF33-CF9D7AC4390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02947" y="1029540"/>
            <a:ext cx="6162891" cy="4351338"/>
          </a:xfrm>
          <a:prstGeom prst="rect">
            <a:avLst/>
          </a:prstGeom>
        </p:spPr>
      </p:pic>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89E1-E69D-414E-A57A-EA7852B1678C}"/>
              </a:ext>
            </a:extLst>
          </p:cNvPr>
          <p:cNvSpPr>
            <a:spLocks noGrp="1"/>
          </p:cNvSpPr>
          <p:nvPr>
            <p:ph type="title"/>
          </p:nvPr>
        </p:nvSpPr>
        <p:spPr/>
        <p:txBody>
          <a:bodyPr/>
          <a:lstStyle/>
          <a:p>
            <a:pPr marL="0" indent="0" algn="ctr">
              <a:buNone/>
            </a:pPr>
            <a:r>
              <a:rPr lang="en-US" b="1" dirty="0">
                <a:solidFill>
                  <a:srgbClr val="0070C0"/>
                </a:solidFill>
              </a:rPr>
              <a:t>In breakout groups share:</a:t>
            </a:r>
          </a:p>
        </p:txBody>
      </p:sp>
      <p:sp>
        <p:nvSpPr>
          <p:cNvPr id="3" name="Content Placeholder 2">
            <a:extLst>
              <a:ext uri="{FF2B5EF4-FFF2-40B4-BE49-F238E27FC236}">
                <a16:creationId xmlns:a16="http://schemas.microsoft.com/office/drawing/2014/main" id="{65C239F2-BC15-407B-9AF7-8E990FB0886B}"/>
              </a:ext>
            </a:extLst>
          </p:cNvPr>
          <p:cNvSpPr>
            <a:spLocks noGrp="1"/>
          </p:cNvSpPr>
          <p:nvPr>
            <p:ph idx="1"/>
          </p:nvPr>
        </p:nvSpPr>
        <p:spPr>
          <a:xfrm>
            <a:off x="6898340" y="1825625"/>
            <a:ext cx="4455459" cy="4351338"/>
          </a:xfrm>
        </p:spPr>
        <p:txBody>
          <a:bodyPr>
            <a:normAutofit/>
          </a:bodyPr>
          <a:lstStyle/>
          <a:p>
            <a:pPr marL="0" indent="0">
              <a:buNone/>
            </a:pPr>
            <a:endParaRPr lang="en-US" sz="3200" dirty="0"/>
          </a:p>
          <a:p>
            <a:pPr>
              <a:buFont typeface="Wingdings" panose="05000000000000000000" pitchFamily="2" charset="2"/>
              <a:buChar char="q"/>
            </a:pPr>
            <a:r>
              <a:rPr lang="en-US" sz="3200" dirty="0">
                <a:solidFill>
                  <a:srgbClr val="C00000"/>
                </a:solidFill>
              </a:rPr>
              <a:t>Name</a:t>
            </a:r>
          </a:p>
          <a:p>
            <a:pPr>
              <a:buFont typeface="Wingdings" panose="05000000000000000000" pitchFamily="2" charset="2"/>
              <a:buChar char="q"/>
            </a:pPr>
            <a:r>
              <a:rPr lang="en-US" sz="3200" dirty="0">
                <a:solidFill>
                  <a:schemeClr val="accent1">
                    <a:lumMod val="75000"/>
                  </a:schemeClr>
                </a:solidFill>
              </a:rPr>
              <a:t>College</a:t>
            </a:r>
          </a:p>
          <a:p>
            <a:pPr>
              <a:buFont typeface="Wingdings" panose="05000000000000000000" pitchFamily="2" charset="2"/>
              <a:buChar char="q"/>
            </a:pPr>
            <a:r>
              <a:rPr lang="en-US" sz="3200" dirty="0">
                <a:solidFill>
                  <a:schemeClr val="accent4">
                    <a:lumMod val="75000"/>
                  </a:schemeClr>
                </a:solidFill>
              </a:rPr>
              <a:t>Role/position</a:t>
            </a:r>
          </a:p>
          <a:p>
            <a:pPr>
              <a:buFont typeface="Wingdings" panose="05000000000000000000" pitchFamily="2" charset="2"/>
              <a:buChar char="q"/>
            </a:pPr>
            <a:r>
              <a:rPr lang="en-US" sz="3200" baseline="0" dirty="0">
                <a:solidFill>
                  <a:schemeClr val="accent6">
                    <a:lumMod val="75000"/>
                  </a:schemeClr>
                </a:solidFill>
              </a:rPr>
              <a:t>One PD activity that is going well</a:t>
            </a:r>
            <a:endParaRPr lang="en-US" sz="3200" dirty="0">
              <a:solidFill>
                <a:schemeClr val="accent6">
                  <a:lumMod val="75000"/>
                </a:schemeClr>
              </a:solidFill>
            </a:endParaRPr>
          </a:p>
          <a:p>
            <a:pPr marL="0" indent="0">
              <a:buNone/>
            </a:pPr>
            <a:endParaRPr lang="en-US" sz="3200" dirty="0"/>
          </a:p>
        </p:txBody>
      </p:sp>
      <p:pic>
        <p:nvPicPr>
          <p:cNvPr id="6" name="Picture 5">
            <a:extLst>
              <a:ext uri="{FF2B5EF4-FFF2-40B4-BE49-F238E27FC236}">
                <a16:creationId xmlns:a16="http://schemas.microsoft.com/office/drawing/2014/main" id="{383EF879-D7EC-47DA-93AD-E54D512D456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0994" y="1690688"/>
            <a:ext cx="5265308" cy="4199124"/>
          </a:xfrm>
          <a:prstGeom prst="rect">
            <a:avLst/>
          </a:prstGeom>
        </p:spPr>
      </p:pic>
    </p:spTree>
    <p:extLst>
      <p:ext uri="{BB962C8B-B14F-4D97-AF65-F5344CB8AC3E}">
        <p14:creationId xmlns:p14="http://schemas.microsoft.com/office/powerpoint/2010/main" val="98584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53A4-DEDA-42E7-8F68-1C9C14D704FD}"/>
              </a:ext>
            </a:extLst>
          </p:cNvPr>
          <p:cNvSpPr>
            <a:spLocks noGrp="1"/>
          </p:cNvSpPr>
          <p:nvPr>
            <p:ph type="title"/>
          </p:nvPr>
        </p:nvSpPr>
        <p:spPr>
          <a:xfrm>
            <a:off x="545233" y="207991"/>
            <a:ext cx="3494362" cy="2938621"/>
          </a:xfrm>
        </p:spPr>
        <p:txBody>
          <a:bodyPr>
            <a:normAutofit/>
          </a:bodyPr>
          <a:lstStyle/>
          <a:p>
            <a:pPr algn="r"/>
            <a:r>
              <a:rPr lang="en-US" b="1" dirty="0">
                <a:solidFill>
                  <a:schemeClr val="accent1"/>
                </a:solidFill>
              </a:rPr>
              <a:t>Getting Support &amp; Buy-In for Your Program</a:t>
            </a:r>
          </a:p>
        </p:txBody>
      </p:sp>
      <p:sp>
        <p:nvSpPr>
          <p:cNvPr id="3" name="Content Placeholder 2">
            <a:extLst>
              <a:ext uri="{FF2B5EF4-FFF2-40B4-BE49-F238E27FC236}">
                <a16:creationId xmlns:a16="http://schemas.microsoft.com/office/drawing/2014/main" id="{40AC8245-524B-44FC-BB23-14D3CC0FFF3B}"/>
              </a:ext>
            </a:extLst>
          </p:cNvPr>
          <p:cNvSpPr>
            <a:spLocks noGrp="1"/>
          </p:cNvSpPr>
          <p:nvPr>
            <p:ph idx="1"/>
          </p:nvPr>
        </p:nvSpPr>
        <p:spPr>
          <a:xfrm>
            <a:off x="5103937" y="963877"/>
            <a:ext cx="6377769" cy="4930246"/>
          </a:xfrm>
        </p:spPr>
        <p:txBody>
          <a:bodyPr anchor="ctr">
            <a:normAutofit/>
          </a:bodyPr>
          <a:lstStyle/>
          <a:p>
            <a:pPr lvl="0">
              <a:buFont typeface="Wingdings" panose="05000000000000000000" pitchFamily="2" charset="2"/>
              <a:buChar char="ü"/>
            </a:pPr>
            <a:r>
              <a:rPr lang="en-US" sz="2400" dirty="0"/>
              <a:t>Communicate with administrators about upcoming events and ask them to encourage their employees to attend.</a:t>
            </a:r>
            <a:br>
              <a:rPr lang="en-US" sz="2400" dirty="0"/>
            </a:br>
            <a:endParaRPr lang="en-US" sz="2400" dirty="0"/>
          </a:p>
          <a:p>
            <a:pPr lvl="0">
              <a:buFont typeface="Wingdings" panose="05000000000000000000" pitchFamily="2" charset="2"/>
              <a:buChar char="ü"/>
            </a:pPr>
            <a:r>
              <a:rPr lang="en-US" sz="2400" dirty="0"/>
              <a:t>Ask administrators to provide office coverage so employees can attend.</a:t>
            </a:r>
            <a:br>
              <a:rPr lang="en-US" sz="2400" dirty="0"/>
            </a:br>
            <a:endParaRPr lang="en-US" sz="2400" dirty="0"/>
          </a:p>
          <a:p>
            <a:pPr lvl="0">
              <a:buFont typeface="Wingdings" panose="05000000000000000000" pitchFamily="2" charset="2"/>
              <a:buChar char="ü"/>
            </a:pPr>
            <a:r>
              <a:rPr lang="en-US" sz="2400" dirty="0"/>
              <a:t>Tie everything you do to one of your college’s strategic goals.</a:t>
            </a:r>
            <a:br>
              <a:rPr lang="en-US" sz="2400" dirty="0"/>
            </a:br>
            <a:endParaRPr lang="en-US" sz="2400" dirty="0"/>
          </a:p>
          <a:p>
            <a:pPr lvl="0">
              <a:buFont typeface="Wingdings" panose="05000000000000000000" pitchFamily="2" charset="2"/>
              <a:buChar char="ü"/>
            </a:pPr>
            <a:r>
              <a:rPr lang="en-US" sz="2400" dirty="0"/>
              <a:t>Use publications/marketing materials to keep Professional Dev on everyone’s radar.</a:t>
            </a:r>
          </a:p>
          <a:p>
            <a:endParaRPr lang="en-US" sz="2400" dirty="0"/>
          </a:p>
        </p:txBody>
      </p:sp>
      <p:pic>
        <p:nvPicPr>
          <p:cNvPr id="5" name="Picture 4">
            <a:extLst>
              <a:ext uri="{FF2B5EF4-FFF2-40B4-BE49-F238E27FC236}">
                <a16:creationId xmlns:a16="http://schemas.microsoft.com/office/drawing/2014/main" id="{0FC5CD4E-B96C-4865-BE4E-A41DB1B8E39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5233" y="2919109"/>
            <a:ext cx="4247188" cy="2809338"/>
          </a:xfrm>
          <a:prstGeom prst="rect">
            <a:avLst/>
          </a:prstGeom>
          <a:ln>
            <a:noFill/>
          </a:ln>
          <a:effectLst>
            <a:softEdge rad="112500"/>
          </a:effectLst>
        </p:spPr>
      </p:pic>
      <p:sp>
        <p:nvSpPr>
          <p:cNvPr id="6" name="TextBox 5">
            <a:extLst>
              <a:ext uri="{FF2B5EF4-FFF2-40B4-BE49-F238E27FC236}">
                <a16:creationId xmlns:a16="http://schemas.microsoft.com/office/drawing/2014/main" id="{84CFDDED-D5A9-4C79-BE6E-675B65865920}"/>
              </a:ext>
            </a:extLst>
          </p:cNvPr>
          <p:cNvSpPr txBox="1"/>
          <p:nvPr/>
        </p:nvSpPr>
        <p:spPr>
          <a:xfrm>
            <a:off x="912000" y="6858000"/>
            <a:ext cx="10368000" cy="230832"/>
          </a:xfrm>
          <a:prstGeom prst="rect">
            <a:avLst/>
          </a:prstGeom>
          <a:noFill/>
        </p:spPr>
        <p:txBody>
          <a:bodyPr wrap="square" rtlCol="0">
            <a:spAutoFit/>
          </a:bodyPr>
          <a:lstStyle/>
          <a:p>
            <a:r>
              <a:rPr lang="en-US" sz="900">
                <a:hlinkClick r:id="rId4" tooltip="https://usq.pressbooks.pub/traumainformedpractice/chapter/6-2-the-teacher-must-survive-self-care-and-managing-secondary-trauma/"/>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27587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EEED-0682-4BC9-942E-30A10684892F}"/>
              </a:ext>
            </a:extLst>
          </p:cNvPr>
          <p:cNvSpPr>
            <a:spLocks noGrp="1"/>
          </p:cNvSpPr>
          <p:nvPr>
            <p:ph type="title"/>
          </p:nvPr>
        </p:nvSpPr>
        <p:spPr/>
        <p:txBody>
          <a:bodyPr>
            <a:normAutofit/>
          </a:bodyPr>
          <a:lstStyle/>
          <a:p>
            <a:pPr algn="ctr"/>
            <a:r>
              <a:rPr lang="en-US" b="1" dirty="0"/>
              <a:t>There are MANY ways to fund PD!</a:t>
            </a:r>
          </a:p>
        </p:txBody>
      </p:sp>
      <p:graphicFrame>
        <p:nvGraphicFramePr>
          <p:cNvPr id="7" name="Content Placeholder 4">
            <a:extLst>
              <a:ext uri="{FF2B5EF4-FFF2-40B4-BE49-F238E27FC236}">
                <a16:creationId xmlns:a16="http://schemas.microsoft.com/office/drawing/2014/main" id="{95FE8228-0C91-476B-97D8-603B34ADD632}"/>
              </a:ext>
            </a:extLst>
          </p:cNvPr>
          <p:cNvGraphicFramePr>
            <a:graphicFrameLocks noGrp="1"/>
          </p:cNvGraphicFramePr>
          <p:nvPr>
            <p:ph idx="1"/>
            <p:extLst>
              <p:ext uri="{D42A27DB-BD31-4B8C-83A1-F6EECF244321}">
                <p14:modId xmlns:p14="http://schemas.microsoft.com/office/powerpoint/2010/main" val="13576505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1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41247" y="365125"/>
            <a:ext cx="3410712" cy="1106424"/>
          </a:xfrm>
        </p:spPr>
        <p:txBody>
          <a:bodyPr>
            <a:normAutofit fontScale="90000"/>
          </a:bodyPr>
          <a:lstStyle/>
          <a:p>
            <a:r>
              <a:rPr lang="en-US" sz="4000" b="1" dirty="0">
                <a:solidFill>
                  <a:srgbClr val="A50021"/>
                </a:solidFill>
              </a:rPr>
              <a:t>Hiring Presenters</a:t>
            </a:r>
          </a:p>
        </p:txBody>
      </p:sp>
      <p:sp>
        <p:nvSpPr>
          <p:cNvPr id="2" name="Content Placeholder 1"/>
          <p:cNvSpPr>
            <a:spLocks noGrp="1"/>
          </p:cNvSpPr>
          <p:nvPr>
            <p:ph idx="1"/>
          </p:nvPr>
        </p:nvSpPr>
        <p:spPr>
          <a:xfrm>
            <a:off x="841247" y="1471549"/>
            <a:ext cx="3410712" cy="5021325"/>
          </a:xfrm>
        </p:spPr>
        <p:txBody>
          <a:bodyPr>
            <a:normAutofit lnSpcReduction="10000"/>
          </a:bodyPr>
          <a:lstStyle/>
          <a:p>
            <a:r>
              <a:rPr lang="en-US" sz="2400" dirty="0"/>
              <a:t>Negotiate!</a:t>
            </a:r>
          </a:p>
          <a:p>
            <a:r>
              <a:rPr lang="en-US" sz="2400" dirty="0"/>
              <a:t>Collaborate with a neighboring college to share costs and encourage interaction among employees</a:t>
            </a:r>
          </a:p>
          <a:p>
            <a:r>
              <a:rPr lang="en-US" sz="2400" dirty="0"/>
              <a:t>Invite presenters to provide a follow-up session several months later</a:t>
            </a:r>
          </a:p>
          <a:p>
            <a:r>
              <a:rPr lang="en-US" sz="2400" dirty="0"/>
              <a:t>Leverage multi-college systems to maximize resources (participation and cost)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140" r="-1" b="-1"/>
          <a:stretch/>
        </p:blipFill>
        <p:spPr>
          <a:xfrm>
            <a:off x="5124450" y="634382"/>
            <a:ext cx="6657213" cy="5495162"/>
          </a:xfrm>
          <a:prstGeom prst="rect">
            <a:avLst/>
          </a:prstGeom>
        </p:spPr>
      </p:pic>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5393361" cy="1325563"/>
          </a:xfrm>
        </p:spPr>
        <p:txBody>
          <a:bodyPr>
            <a:normAutofit/>
          </a:bodyPr>
          <a:lstStyle/>
          <a:p>
            <a:pPr algn="ctr"/>
            <a:r>
              <a:rPr lang="en-US" b="1" dirty="0">
                <a:solidFill>
                  <a:srgbClr val="0066FF"/>
                </a:solidFill>
              </a:rPr>
              <a:t>Use Faculty &amp; Staff Expertise!      </a:t>
            </a:r>
          </a:p>
        </p:txBody>
      </p:sp>
      <p:sp>
        <p:nvSpPr>
          <p:cNvPr id="2" name="Content Placeholder 1"/>
          <p:cNvSpPr>
            <a:spLocks noGrp="1"/>
          </p:cNvSpPr>
          <p:nvPr>
            <p:ph idx="1"/>
          </p:nvPr>
        </p:nvSpPr>
        <p:spPr>
          <a:xfrm>
            <a:off x="838200" y="1825625"/>
            <a:ext cx="5393361" cy="4351338"/>
          </a:xfrm>
        </p:spPr>
        <p:txBody>
          <a:bodyPr>
            <a:normAutofit/>
          </a:bodyPr>
          <a:lstStyle/>
          <a:p>
            <a:r>
              <a:rPr lang="en-US" sz="2600" dirty="0"/>
              <a:t>Benefits and challenges with “outsiders”</a:t>
            </a:r>
          </a:p>
          <a:p>
            <a:r>
              <a:rPr lang="en-US" sz="2600" dirty="0"/>
              <a:t>Tap into the pool of on-campus faculty and staff to present workshops</a:t>
            </a:r>
          </a:p>
          <a:p>
            <a:r>
              <a:rPr lang="en-US" sz="2600" dirty="0"/>
              <a:t>Engage long-time employees to present workshops and/or mentor new employees</a:t>
            </a:r>
          </a:p>
          <a:p>
            <a:r>
              <a:rPr lang="en-US" sz="2600" dirty="0"/>
              <a:t>Create Community </a:t>
            </a:r>
          </a:p>
          <a:p>
            <a:r>
              <a:rPr lang="en-US" sz="2600" dirty="0"/>
              <a:t>Build Leaders</a:t>
            </a:r>
          </a:p>
          <a:p>
            <a:pPr marL="0" indent="0">
              <a:buNone/>
            </a:pPr>
            <a:endParaRPr lang="en-US" sz="26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465" r="1553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7" name="TextBox 6"/>
          <p:cNvSpPr txBox="1"/>
          <p:nvPr/>
        </p:nvSpPr>
        <p:spPr>
          <a:xfrm>
            <a:off x="10251338" y="195848"/>
            <a:ext cx="1714500" cy="338554"/>
          </a:xfrm>
          <a:prstGeom prst="rect">
            <a:avLst/>
          </a:prstGeom>
          <a:noFill/>
        </p:spPr>
        <p:txBody>
          <a:bodyPr wrap="square" rtlCol="0">
            <a:spAutoFit/>
          </a:bodyPr>
          <a:lstStyle/>
          <a:p>
            <a:pPr algn="r">
              <a:spcAft>
                <a:spcPts val="600"/>
              </a:spcAft>
            </a:pPr>
            <a:r>
              <a:rPr lang="en-US" sz="1600" dirty="0">
                <a:solidFill>
                  <a:schemeClr val="bg1"/>
                </a:solidFill>
              </a:rPr>
              <a:t> LT</a:t>
            </a:r>
            <a:endParaRPr lang="en-US" sz="1600">
              <a:solidFill>
                <a:schemeClr val="bg1"/>
              </a:solidFill>
            </a:endParaRPr>
          </a:p>
        </p:txBody>
      </p:sp>
      <p:sp>
        <p:nvSpPr>
          <p:cNvPr id="4" name="TextBox 3">
            <a:extLst>
              <a:ext uri="{FF2B5EF4-FFF2-40B4-BE49-F238E27FC236}">
                <a16:creationId xmlns:a16="http://schemas.microsoft.com/office/drawing/2014/main" id="{B9628003-7198-433C-A6C3-E6FF2F8B1501}"/>
              </a:ext>
            </a:extLst>
          </p:cNvPr>
          <p:cNvSpPr txBox="1"/>
          <p:nvPr/>
        </p:nvSpPr>
        <p:spPr>
          <a:xfrm>
            <a:off x="7006107" y="6310648"/>
            <a:ext cx="4623516" cy="307777"/>
          </a:xfrm>
          <a:prstGeom prst="rect">
            <a:avLst/>
          </a:prstGeom>
          <a:noFill/>
        </p:spPr>
        <p:txBody>
          <a:bodyPr wrap="square" rtlCol="0">
            <a:spAutoFit/>
          </a:bodyPr>
          <a:lstStyle/>
          <a:p>
            <a:pPr algn="r"/>
            <a:r>
              <a:rPr lang="en-US" sz="1400" dirty="0"/>
              <a:t>Photo: College of the Canyons</a:t>
            </a:r>
          </a:p>
        </p:txBody>
      </p:sp>
    </p:spTree>
    <p:extLst>
      <p:ext uri="{BB962C8B-B14F-4D97-AF65-F5344CB8AC3E}">
        <p14:creationId xmlns:p14="http://schemas.microsoft.com/office/powerpoint/2010/main" val="406919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54B55BFE-CD05-416F-B49B-AAED43063E05}"/>
              </a:ext>
            </a:extLst>
          </p:cNvPr>
          <p:cNvGraphicFramePr>
            <a:graphicFrameLocks noGrp="1"/>
          </p:cNvGraphicFramePr>
          <p:nvPr>
            <p:ph idx="1"/>
            <p:extLst>
              <p:ext uri="{D42A27DB-BD31-4B8C-83A1-F6EECF244321}">
                <p14:modId xmlns:p14="http://schemas.microsoft.com/office/powerpoint/2010/main" val="28243570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F9811A5-90E0-4DEF-8BD3-5E1AF3C92084}"/>
              </a:ext>
            </a:extLst>
          </p:cNvPr>
          <p:cNvPicPr>
            <a:picLocks noChangeAspect="1"/>
          </p:cNvPicPr>
          <p:nvPr/>
        </p:nvPicPr>
        <p:blipFill>
          <a:blip r:embed="rId8"/>
          <a:stretch>
            <a:fillRect/>
          </a:stretch>
        </p:blipFill>
        <p:spPr>
          <a:xfrm>
            <a:off x="79256" y="874336"/>
            <a:ext cx="4706520" cy="1072989"/>
          </a:xfrm>
          <a:prstGeom prst="rect">
            <a:avLst/>
          </a:prstGeom>
        </p:spPr>
      </p:pic>
      <p:pic>
        <p:nvPicPr>
          <p:cNvPr id="8" name="Picture 7">
            <a:extLst>
              <a:ext uri="{FF2B5EF4-FFF2-40B4-BE49-F238E27FC236}">
                <a16:creationId xmlns:a16="http://schemas.microsoft.com/office/drawing/2014/main" id="{3D1C682D-F7DF-42B3-9490-B3D474857BB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32274" y="2427194"/>
            <a:ext cx="3753502" cy="2810435"/>
          </a:xfrm>
          <a:prstGeom prst="rect">
            <a:avLst/>
          </a:prstGeom>
        </p:spPr>
      </p:pic>
    </p:spTree>
    <p:extLst>
      <p:ext uri="{BB962C8B-B14F-4D97-AF65-F5344CB8AC3E}">
        <p14:creationId xmlns:p14="http://schemas.microsoft.com/office/powerpoint/2010/main" val="230259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7249" y="538245"/>
            <a:ext cx="3201366" cy="1707415"/>
          </a:xfrm>
        </p:spPr>
        <p:txBody>
          <a:bodyPr anchor="b">
            <a:normAutofit fontScale="90000"/>
          </a:bodyPr>
          <a:lstStyle/>
          <a:p>
            <a:pPr algn="ctr"/>
            <a:r>
              <a:rPr lang="en-US" b="1" dirty="0">
                <a:solidFill>
                  <a:srgbClr val="7030A0"/>
                </a:solidFill>
              </a:rPr>
              <a:t>Sample PD Program Plans</a:t>
            </a:r>
          </a:p>
        </p:txBody>
      </p:sp>
      <p:sp>
        <p:nvSpPr>
          <p:cNvPr id="3" name="Content Placeholder 2"/>
          <p:cNvSpPr>
            <a:spLocks noGrp="1"/>
          </p:cNvSpPr>
          <p:nvPr>
            <p:ph idx="1"/>
          </p:nvPr>
        </p:nvSpPr>
        <p:spPr>
          <a:xfrm>
            <a:off x="5052306" y="2245660"/>
            <a:ext cx="6555347" cy="4074095"/>
          </a:xfrm>
        </p:spPr>
        <p:txBody>
          <a:bodyPr anchor="ctr">
            <a:normAutofit/>
          </a:bodyPr>
          <a:lstStyle/>
          <a:p>
            <a:pPr marL="0" indent="0">
              <a:buNone/>
            </a:pPr>
            <a:endParaRPr lang="en-US" sz="2000" dirty="0"/>
          </a:p>
          <a:p>
            <a:r>
              <a:rPr lang="en-US" sz="2400" b="1" dirty="0">
                <a:latin typeface="Calibri" panose="020F0502020204030204" pitchFamily="34" charset="0"/>
                <a:cs typeface="Calibri" panose="020F0502020204030204" pitchFamily="34" charset="0"/>
              </a:rPr>
              <a:t>Orange Coast PD Program Plan</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hlinkClick r:id="rId3"/>
              </a:rPr>
              <a:t>https://www.claudiamontoya.com/uploads/1/2/2/4/122473797/strategic_prof_dev_plan_occ_2019-2022.pdf</a:t>
            </a:r>
            <a:br>
              <a:rPr lang="en-US" sz="2000" u="sng" dirty="0">
                <a:latin typeface="Calibri" panose="020F0502020204030204" pitchFamily="34" charset="0"/>
                <a:cs typeface="Calibri" panose="020F0502020204030204" pitchFamily="34" charset="0"/>
              </a:rPr>
            </a:br>
            <a:endParaRPr lang="en-US" sz="2000" u="sng"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College of the Canyons PD Program Plan</a:t>
            </a: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4"/>
              </a:rPr>
              <a:t>https://www.canyons.edu/_resources/documents/administration/pd/COCProfDevProgramPlan2020-21.pdf</a:t>
            </a:r>
            <a:r>
              <a:rPr lang="en-US" sz="2000" dirty="0">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F1541695-7104-489E-8EF9-15885E87477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7514"/>
          <a:stretch/>
        </p:blipFill>
        <p:spPr>
          <a:xfrm>
            <a:off x="1026554" y="1546412"/>
            <a:ext cx="3331943" cy="3498592"/>
          </a:xfrm>
          <a:prstGeom prst="rect">
            <a:avLst/>
          </a:prstGeom>
        </p:spPr>
      </p:pic>
    </p:spTree>
    <p:extLst>
      <p:ext uri="{BB962C8B-B14F-4D97-AF65-F5344CB8AC3E}">
        <p14:creationId xmlns:p14="http://schemas.microsoft.com/office/powerpoint/2010/main" val="395576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3BD1-F0BE-4D54-AB76-CD0BDA3DDE3C}"/>
              </a:ext>
            </a:extLst>
          </p:cNvPr>
          <p:cNvSpPr>
            <a:spLocks noGrp="1"/>
          </p:cNvSpPr>
          <p:nvPr>
            <p:ph type="title"/>
          </p:nvPr>
        </p:nvSpPr>
        <p:spPr>
          <a:xfrm>
            <a:off x="1252993" y="195848"/>
            <a:ext cx="3416158" cy="3594492"/>
          </a:xfrm>
        </p:spPr>
        <p:txBody>
          <a:bodyPr>
            <a:normAutofit/>
          </a:bodyPr>
          <a:lstStyle/>
          <a:p>
            <a:pPr algn="ctr"/>
            <a:r>
              <a:rPr lang="en-US" b="1" dirty="0">
                <a:solidFill>
                  <a:srgbClr val="000066"/>
                </a:solidFill>
              </a:rPr>
              <a:t>Professional Development at College of </a:t>
            </a:r>
            <a:br>
              <a:rPr lang="en-US" b="1" dirty="0">
                <a:solidFill>
                  <a:srgbClr val="000066"/>
                </a:solidFill>
              </a:rPr>
            </a:br>
            <a:r>
              <a:rPr lang="en-US" b="1" dirty="0">
                <a:solidFill>
                  <a:srgbClr val="000066"/>
                </a:solidFill>
              </a:rPr>
              <a:t>the Canyons</a:t>
            </a:r>
          </a:p>
        </p:txBody>
      </p:sp>
      <p:graphicFrame>
        <p:nvGraphicFramePr>
          <p:cNvPr id="5" name="Content Placeholder 2">
            <a:extLst>
              <a:ext uri="{FF2B5EF4-FFF2-40B4-BE49-F238E27FC236}">
                <a16:creationId xmlns:a16="http://schemas.microsoft.com/office/drawing/2014/main" id="{7E359DA8-FF63-4A16-B982-219ABCAF3E9E}"/>
              </a:ext>
            </a:extLst>
          </p:cNvPr>
          <p:cNvGraphicFramePr>
            <a:graphicFrameLocks noGrp="1"/>
          </p:cNvGraphicFramePr>
          <p:nvPr>
            <p:ph idx="1"/>
            <p:extLst>
              <p:ext uri="{D42A27DB-BD31-4B8C-83A1-F6EECF244321}">
                <p14:modId xmlns:p14="http://schemas.microsoft.com/office/powerpoint/2010/main" val="2670587959"/>
              </p:ext>
            </p:extLst>
          </p:nvPr>
        </p:nvGraphicFramePr>
        <p:xfrm>
          <a:off x="5244038" y="195848"/>
          <a:ext cx="6513604" cy="535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A81F86B-E6AC-44EB-89A3-100C1A531578}"/>
              </a:ext>
            </a:extLst>
          </p:cNvPr>
          <p:cNvSpPr txBox="1"/>
          <p:nvPr/>
        </p:nvSpPr>
        <p:spPr>
          <a:xfrm>
            <a:off x="10251338" y="195848"/>
            <a:ext cx="1714500" cy="338554"/>
          </a:xfrm>
          <a:prstGeom prst="rect">
            <a:avLst/>
          </a:prstGeom>
          <a:noFill/>
        </p:spPr>
        <p:txBody>
          <a:bodyPr wrap="square" rtlCol="0">
            <a:spAutoFit/>
          </a:bodyPr>
          <a:lstStyle/>
          <a:p>
            <a:pPr algn="r"/>
            <a:r>
              <a:rPr lang="en-US" sz="1600" dirty="0">
                <a:solidFill>
                  <a:schemeClr val="bg1">
                    <a:lumMod val="85000"/>
                  </a:schemeClr>
                </a:solidFill>
              </a:rPr>
              <a:t>L</a:t>
            </a:r>
          </a:p>
        </p:txBody>
      </p:sp>
      <p:sp>
        <p:nvSpPr>
          <p:cNvPr id="3" name="TextBox 2"/>
          <p:cNvSpPr txBox="1"/>
          <p:nvPr/>
        </p:nvSpPr>
        <p:spPr>
          <a:xfrm>
            <a:off x="5244038" y="5438080"/>
            <a:ext cx="6674198" cy="523220"/>
          </a:xfrm>
          <a:prstGeom prst="rect">
            <a:avLst/>
          </a:prstGeom>
          <a:noFill/>
        </p:spPr>
        <p:txBody>
          <a:bodyPr wrap="square" rtlCol="0">
            <a:spAutoFit/>
          </a:bodyPr>
          <a:lstStyle/>
          <a:p>
            <a:pPr algn="ctr"/>
            <a:r>
              <a:rPr lang="en-US" sz="2800" dirty="0">
                <a:hlinkClick r:id="rId8"/>
              </a:rPr>
              <a:t>www.canyons.edu/pd</a:t>
            </a:r>
            <a:r>
              <a:rPr lang="en-US" sz="2800" dirty="0"/>
              <a:t> </a:t>
            </a:r>
          </a:p>
        </p:txBody>
      </p:sp>
      <p:pic>
        <p:nvPicPr>
          <p:cNvPr id="6" name="Picture 5">
            <a:extLst>
              <a:ext uri="{FF2B5EF4-FFF2-40B4-BE49-F238E27FC236}">
                <a16:creationId xmlns:a16="http://schemas.microsoft.com/office/drawing/2014/main" id="{B69EF83C-EBDC-4D87-BE97-808A69D6596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3075" b="8876"/>
          <a:stretch/>
        </p:blipFill>
        <p:spPr>
          <a:xfrm>
            <a:off x="696985" y="3290276"/>
            <a:ext cx="5130073" cy="3002947"/>
          </a:xfrm>
          <a:prstGeom prst="rect">
            <a:avLst/>
          </a:prstGeom>
          <a:ln>
            <a:noFill/>
          </a:ln>
          <a:effectLst>
            <a:softEdge rad="112500"/>
          </a:effectLst>
        </p:spPr>
      </p:pic>
    </p:spTree>
    <p:extLst>
      <p:ext uri="{BB962C8B-B14F-4D97-AF65-F5344CB8AC3E}">
        <p14:creationId xmlns:p14="http://schemas.microsoft.com/office/powerpoint/2010/main" val="32469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t>What is FLEX?                                     </a:t>
            </a:r>
            <a:endParaRPr lang="en-US" dirty="0"/>
          </a:p>
        </p:txBody>
      </p:sp>
      <p:graphicFrame>
        <p:nvGraphicFramePr>
          <p:cNvPr id="5" name="Content Placeholder 1">
            <a:extLst>
              <a:ext uri="{FF2B5EF4-FFF2-40B4-BE49-F238E27FC236}">
                <a16:creationId xmlns:a16="http://schemas.microsoft.com/office/drawing/2014/main" id="{4A12CD38-9CBC-405A-8A96-6DD6F70B1F13}"/>
              </a:ext>
            </a:extLst>
          </p:cNvPr>
          <p:cNvGraphicFramePr>
            <a:graphicFrameLocks noGrp="1"/>
          </p:cNvGraphicFramePr>
          <p:nvPr>
            <p:ph idx="1"/>
            <p:extLst>
              <p:ext uri="{D42A27DB-BD31-4B8C-83A1-F6EECF244321}">
                <p14:modId xmlns:p14="http://schemas.microsoft.com/office/powerpoint/2010/main" val="3517289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088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55E6-566B-47D1-B043-A180FC7F6745}"/>
              </a:ext>
            </a:extLst>
          </p:cNvPr>
          <p:cNvSpPr>
            <a:spLocks noGrp="1"/>
          </p:cNvSpPr>
          <p:nvPr>
            <p:ph type="title"/>
          </p:nvPr>
        </p:nvSpPr>
        <p:spPr>
          <a:xfrm>
            <a:off x="838200" y="365126"/>
            <a:ext cx="10515600" cy="1070136"/>
          </a:xfrm>
        </p:spPr>
        <p:txBody>
          <a:bodyPr/>
          <a:lstStyle/>
          <a:p>
            <a:pPr algn="ctr"/>
            <a:r>
              <a:rPr lang="en-US" b="1" dirty="0">
                <a:solidFill>
                  <a:srgbClr val="0070C0"/>
                </a:solidFill>
              </a:rPr>
              <a:t>Who is in the room?</a:t>
            </a:r>
          </a:p>
        </p:txBody>
      </p:sp>
      <p:graphicFrame>
        <p:nvGraphicFramePr>
          <p:cNvPr id="4" name="Diagram 3">
            <a:extLst>
              <a:ext uri="{FF2B5EF4-FFF2-40B4-BE49-F238E27FC236}">
                <a16:creationId xmlns:a16="http://schemas.microsoft.com/office/drawing/2014/main" id="{B9E27ED8-BAAE-4719-89EC-A966A7925377}"/>
              </a:ext>
            </a:extLst>
          </p:cNvPr>
          <p:cNvGraphicFramePr/>
          <p:nvPr>
            <p:extLst>
              <p:ext uri="{D42A27DB-BD31-4B8C-83A1-F6EECF244321}">
                <p14:modId xmlns:p14="http://schemas.microsoft.com/office/powerpoint/2010/main" val="3558274352"/>
              </p:ext>
            </p:extLst>
          </p:nvPr>
        </p:nvGraphicFramePr>
        <p:xfrm>
          <a:off x="1673185" y="1435262"/>
          <a:ext cx="7806481" cy="500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0D37A2C-5A28-4C01-88A4-730FE0768009}"/>
              </a:ext>
            </a:extLst>
          </p:cNvPr>
          <p:cNvSpPr txBox="1"/>
          <p:nvPr/>
        </p:nvSpPr>
        <p:spPr>
          <a:xfrm>
            <a:off x="10251338" y="195848"/>
            <a:ext cx="1714500" cy="338554"/>
          </a:xfrm>
          <a:prstGeom prst="rect">
            <a:avLst/>
          </a:prstGeom>
          <a:noFill/>
        </p:spPr>
        <p:txBody>
          <a:bodyPr wrap="square" rtlCol="0">
            <a:spAutoFit/>
          </a:bodyPr>
          <a:lstStyle/>
          <a:p>
            <a:pPr algn="r"/>
            <a:r>
              <a:rPr lang="en-US" sz="1600" dirty="0">
                <a:solidFill>
                  <a:schemeClr val="tx1">
                    <a:lumMod val="50000"/>
                    <a:lumOff val="50000"/>
                  </a:schemeClr>
                </a:solidFill>
              </a:rPr>
              <a:t>L</a:t>
            </a:r>
          </a:p>
        </p:txBody>
      </p:sp>
    </p:spTree>
    <p:extLst>
      <p:ext uri="{BB962C8B-B14F-4D97-AF65-F5344CB8AC3E}">
        <p14:creationId xmlns:p14="http://schemas.microsoft.com/office/powerpoint/2010/main" val="157794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F9E0989-2A90-4979-BB2B-F03F39924DA5}"/>
              </a:ext>
            </a:extLst>
          </p:cNvPr>
          <p:cNvPicPr>
            <a:picLocks noChangeAspect="1"/>
          </p:cNvPicPr>
          <p:nvPr/>
        </p:nvPicPr>
        <p:blipFill rotWithShape="1">
          <a:blip r:embed="rId3"/>
          <a:srcRect l="2667"/>
          <a:stretch/>
        </p:blipFill>
        <p:spPr>
          <a:xfrm>
            <a:off x="20" y="10"/>
            <a:ext cx="12191981" cy="6857990"/>
          </a:xfrm>
          <a:prstGeom prst="rect">
            <a:avLst/>
          </a:prstGeom>
        </p:spPr>
      </p:pic>
      <p:sp>
        <p:nvSpPr>
          <p:cNvPr id="2" name="Title 1">
            <a:extLst>
              <a:ext uri="{FF2B5EF4-FFF2-40B4-BE49-F238E27FC236}">
                <a16:creationId xmlns:a16="http://schemas.microsoft.com/office/drawing/2014/main" id="{7DCF67B0-A398-497E-A43C-67207F0DC1E3}"/>
              </a:ext>
            </a:extLst>
          </p:cNvPr>
          <p:cNvSpPr>
            <a:spLocks noGrp="1"/>
          </p:cNvSpPr>
          <p:nvPr>
            <p:ph type="title"/>
          </p:nvPr>
        </p:nvSpPr>
        <p:spPr>
          <a:xfrm>
            <a:off x="838200" y="365125"/>
            <a:ext cx="10515600" cy="1325563"/>
          </a:xfrm>
        </p:spPr>
        <p:txBody>
          <a:bodyPr>
            <a:normAutofit/>
          </a:bodyPr>
          <a:lstStyle/>
          <a:p>
            <a:r>
              <a:rPr lang="en-US"/>
              <a:t>Flex Reporting</a:t>
            </a:r>
          </a:p>
        </p:txBody>
      </p:sp>
      <p:graphicFrame>
        <p:nvGraphicFramePr>
          <p:cNvPr id="5" name="Content Placeholder 2">
            <a:extLst>
              <a:ext uri="{FF2B5EF4-FFF2-40B4-BE49-F238E27FC236}">
                <a16:creationId xmlns:a16="http://schemas.microsoft.com/office/drawing/2014/main" id="{EB6EC8BE-4B70-40BF-B03C-ADA1E587A0F0}"/>
              </a:ext>
            </a:extLst>
          </p:cNvPr>
          <p:cNvGraphicFramePr>
            <a:graphicFrameLocks noGrp="1"/>
          </p:cNvGraphicFramePr>
          <p:nvPr>
            <p:ph idx="1"/>
            <p:extLst>
              <p:ext uri="{D42A27DB-BD31-4B8C-83A1-F6EECF244321}">
                <p14:modId xmlns:p14="http://schemas.microsoft.com/office/powerpoint/2010/main" val="37377902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8EE38848-587A-4247-9FA8-1415CF373C39}"/>
              </a:ext>
            </a:extLst>
          </p:cNvPr>
          <p:cNvSpPr txBox="1"/>
          <p:nvPr/>
        </p:nvSpPr>
        <p:spPr>
          <a:xfrm>
            <a:off x="10251338" y="195848"/>
            <a:ext cx="1714500" cy="338554"/>
          </a:xfrm>
          <a:prstGeom prst="rect">
            <a:avLst/>
          </a:prstGeom>
          <a:noFill/>
        </p:spPr>
        <p:txBody>
          <a:bodyPr wrap="square" rtlCol="0">
            <a:spAutoFit/>
          </a:bodyPr>
          <a:lstStyle/>
          <a:p>
            <a:pPr algn="r"/>
            <a:r>
              <a:rPr lang="en-US" sz="1600" dirty="0">
                <a:solidFill>
                  <a:schemeClr val="tx1">
                    <a:lumMod val="65000"/>
                    <a:lumOff val="35000"/>
                  </a:schemeClr>
                </a:solidFill>
              </a:rPr>
              <a:t>L</a:t>
            </a:r>
          </a:p>
        </p:txBody>
      </p:sp>
      <p:sp>
        <p:nvSpPr>
          <p:cNvPr id="3" name="TextBox 2"/>
          <p:cNvSpPr txBox="1"/>
          <p:nvPr/>
        </p:nvSpPr>
        <p:spPr>
          <a:xfrm>
            <a:off x="1993990" y="5516543"/>
            <a:ext cx="5641383" cy="369332"/>
          </a:xfrm>
          <a:prstGeom prst="rect">
            <a:avLst/>
          </a:prstGeom>
          <a:noFill/>
        </p:spPr>
        <p:txBody>
          <a:bodyPr wrap="square" rtlCol="0">
            <a:spAutoFit/>
          </a:bodyPr>
          <a:lstStyle/>
          <a:p>
            <a:r>
              <a:rPr lang="en-US" i="1" dirty="0"/>
              <a:t>Adjunct FLEX Pay/Requirements</a:t>
            </a:r>
          </a:p>
        </p:txBody>
      </p:sp>
    </p:spTree>
    <p:extLst>
      <p:ext uri="{BB962C8B-B14F-4D97-AF65-F5344CB8AC3E}">
        <p14:creationId xmlns:p14="http://schemas.microsoft.com/office/powerpoint/2010/main" val="26577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FB03-EFCA-45B6-98B4-1809636C6C1F}"/>
              </a:ext>
            </a:extLst>
          </p:cNvPr>
          <p:cNvSpPr>
            <a:spLocks noGrp="1"/>
          </p:cNvSpPr>
          <p:nvPr>
            <p:ph type="title"/>
          </p:nvPr>
        </p:nvSpPr>
        <p:spPr>
          <a:xfrm>
            <a:off x="838200" y="365126"/>
            <a:ext cx="10515600" cy="912346"/>
          </a:xfrm>
        </p:spPr>
        <p:txBody>
          <a:bodyPr/>
          <a:lstStyle/>
          <a:p>
            <a:pPr algn="ctr"/>
            <a:r>
              <a:rPr lang="en-US" b="1" dirty="0">
                <a:solidFill>
                  <a:srgbClr val="006699"/>
                </a:solidFill>
              </a:rPr>
              <a:t>FLEX Categories</a:t>
            </a:r>
          </a:p>
        </p:txBody>
      </p:sp>
      <p:sp>
        <p:nvSpPr>
          <p:cNvPr id="3" name="Content Placeholder 2">
            <a:extLst>
              <a:ext uri="{FF2B5EF4-FFF2-40B4-BE49-F238E27FC236}">
                <a16:creationId xmlns:a16="http://schemas.microsoft.com/office/drawing/2014/main" id="{C24BC886-5603-4187-8AFA-51A2BDEB2045}"/>
              </a:ext>
            </a:extLst>
          </p:cNvPr>
          <p:cNvSpPr>
            <a:spLocks noGrp="1"/>
          </p:cNvSpPr>
          <p:nvPr>
            <p:ph idx="1"/>
          </p:nvPr>
        </p:nvSpPr>
        <p:spPr>
          <a:xfrm>
            <a:off x="838200" y="1425388"/>
            <a:ext cx="10515600" cy="5067487"/>
          </a:xfrm>
        </p:spPr>
        <p:txBody>
          <a:bodyPr>
            <a:normAutofit lnSpcReduction="10000"/>
          </a:bodyPr>
          <a:lstStyle/>
          <a:p>
            <a:pPr marL="0" indent="0">
              <a:buNone/>
            </a:pPr>
            <a:r>
              <a:rPr lang="en-US" sz="2400" dirty="0"/>
              <a:t>Activities must fall under 9 areas in the Chancellor’s Office annual report:</a:t>
            </a:r>
            <a:br>
              <a:rPr lang="en-US" sz="2400" dirty="0"/>
            </a:br>
            <a:endParaRPr lang="en-US" sz="2400" dirty="0"/>
          </a:p>
          <a:p>
            <a:pPr marL="850392" lvl="1" indent="-457200">
              <a:buFont typeface="+mj-lt"/>
              <a:buAutoNum type="arabicPeriod"/>
            </a:pPr>
            <a:r>
              <a:rPr lang="en-US" dirty="0"/>
              <a:t>Course Instruction and Evaluation</a:t>
            </a:r>
          </a:p>
          <a:p>
            <a:pPr marL="850392" lvl="1" indent="-457200">
              <a:buFont typeface="+mj-lt"/>
              <a:buAutoNum type="arabicPeriod"/>
            </a:pPr>
            <a:r>
              <a:rPr lang="en-US" dirty="0"/>
              <a:t>Staff Development In-Service Training &amp; Instructional Improvement</a:t>
            </a:r>
          </a:p>
          <a:p>
            <a:pPr marL="850392" lvl="1" indent="-457200">
              <a:buFont typeface="+mj-lt"/>
              <a:buAutoNum type="arabicPeriod"/>
            </a:pPr>
            <a:r>
              <a:rPr lang="en-US" dirty="0"/>
              <a:t>Program and Course Curriculum or Learning Resource Development and Evaluation</a:t>
            </a:r>
          </a:p>
          <a:p>
            <a:pPr marL="850392" lvl="1" indent="-457200">
              <a:buFont typeface="+mj-lt"/>
              <a:buAutoNum type="arabicPeriod"/>
            </a:pPr>
            <a:r>
              <a:rPr lang="en-US" dirty="0"/>
              <a:t>Student Personnel Services</a:t>
            </a:r>
          </a:p>
          <a:p>
            <a:pPr marL="850392" lvl="1" indent="-457200">
              <a:buFont typeface="+mj-lt"/>
              <a:buAutoNum type="arabicPeriod"/>
            </a:pPr>
            <a:r>
              <a:rPr lang="en-US" dirty="0"/>
              <a:t>Learning Resource Services</a:t>
            </a:r>
          </a:p>
          <a:p>
            <a:pPr marL="850392" lvl="1" indent="-457200">
              <a:buFont typeface="+mj-lt"/>
              <a:buAutoNum type="arabicPeriod"/>
            </a:pPr>
            <a:r>
              <a:rPr lang="en-US" dirty="0"/>
              <a:t>Related Activities Such as Student Advising, Guidance, Orientation, Matriculation Services, and Student, Faculty, and Staff Diversity</a:t>
            </a:r>
          </a:p>
          <a:p>
            <a:pPr marL="850392" lvl="1" indent="-457200">
              <a:buFont typeface="+mj-lt"/>
              <a:buAutoNum type="arabicPeriod"/>
            </a:pPr>
            <a:r>
              <a:rPr lang="en-US" dirty="0"/>
              <a:t>Departmental or Division Meetings, Conferences and Workshops, and Institutional Research</a:t>
            </a:r>
          </a:p>
          <a:p>
            <a:pPr marL="850392" lvl="1" indent="-457200">
              <a:buFont typeface="+mj-lt"/>
              <a:buAutoNum type="arabicPeriod"/>
            </a:pPr>
            <a:r>
              <a:rPr lang="en-US" dirty="0"/>
              <a:t>Other Duties as Assigned by the District</a:t>
            </a:r>
          </a:p>
          <a:p>
            <a:pPr marL="850392" lvl="1" indent="-457200">
              <a:buFont typeface="+mj-lt"/>
              <a:buAutoNum type="arabicPeriod"/>
            </a:pPr>
            <a:r>
              <a:rPr lang="en-US" dirty="0"/>
              <a:t>Other Category that Contributes to the Improvement of Instruction, Administrative, or Student Services</a:t>
            </a:r>
          </a:p>
          <a:p>
            <a:endParaRPr lang="en-US" dirty="0"/>
          </a:p>
        </p:txBody>
      </p:sp>
    </p:spTree>
    <p:extLst>
      <p:ext uri="{BB962C8B-B14F-4D97-AF65-F5344CB8AC3E}">
        <p14:creationId xmlns:p14="http://schemas.microsoft.com/office/powerpoint/2010/main" val="7928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915-D1F3-4AEA-B863-34B4E540898A}"/>
              </a:ext>
            </a:extLst>
          </p:cNvPr>
          <p:cNvSpPr>
            <a:spLocks noGrp="1"/>
          </p:cNvSpPr>
          <p:nvPr>
            <p:ph type="title"/>
          </p:nvPr>
        </p:nvSpPr>
        <p:spPr/>
        <p:txBody>
          <a:bodyPr/>
          <a:lstStyle/>
          <a:p>
            <a:pPr algn="ctr"/>
            <a:r>
              <a:rPr lang="en-US" b="1" dirty="0">
                <a:solidFill>
                  <a:srgbClr val="7030A0"/>
                </a:solidFill>
              </a:rPr>
              <a:t>Marketing Your Program</a:t>
            </a:r>
          </a:p>
        </p:txBody>
      </p:sp>
      <p:pic>
        <p:nvPicPr>
          <p:cNvPr id="6" name="Picture 5">
            <a:extLst>
              <a:ext uri="{FF2B5EF4-FFF2-40B4-BE49-F238E27FC236}">
                <a16:creationId xmlns:a16="http://schemas.microsoft.com/office/drawing/2014/main" id="{F4CF048D-5B58-46D4-A191-04B0EAD480A8}"/>
              </a:ext>
            </a:extLst>
          </p:cNvPr>
          <p:cNvPicPr>
            <a:picLocks noChangeAspect="1"/>
          </p:cNvPicPr>
          <p:nvPr/>
        </p:nvPicPr>
        <p:blipFill rotWithShape="1">
          <a:blip r:embed="rId3">
            <a:extLst>
              <a:ext uri="{28A0092B-C50C-407E-A947-70E740481C1C}">
                <a14:useLocalDpi xmlns:a14="http://schemas.microsoft.com/office/drawing/2010/main" val="0"/>
              </a:ext>
            </a:extLst>
          </a:blip>
          <a:srcRect l="9365" t="7843" r="8772" b="11107"/>
          <a:stretch/>
        </p:blipFill>
        <p:spPr>
          <a:xfrm>
            <a:off x="645460" y="1520603"/>
            <a:ext cx="3523130" cy="4508656"/>
          </a:xfrm>
          <a:prstGeom prst="rect">
            <a:avLst/>
          </a:prstGeom>
        </p:spPr>
      </p:pic>
      <p:pic>
        <p:nvPicPr>
          <p:cNvPr id="9" name="Picture 8">
            <a:extLst>
              <a:ext uri="{FF2B5EF4-FFF2-40B4-BE49-F238E27FC236}">
                <a16:creationId xmlns:a16="http://schemas.microsoft.com/office/drawing/2014/main" id="{C28E03B7-24AD-42F4-A01A-216EE6EDF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976" y="1583060"/>
            <a:ext cx="3387436" cy="4383741"/>
          </a:xfrm>
          <a:prstGeom prst="rect">
            <a:avLst/>
          </a:prstGeom>
        </p:spPr>
      </p:pic>
      <p:pic>
        <p:nvPicPr>
          <p:cNvPr id="11" name="Picture 10">
            <a:extLst>
              <a:ext uri="{FF2B5EF4-FFF2-40B4-BE49-F238E27FC236}">
                <a16:creationId xmlns:a16="http://schemas.microsoft.com/office/drawing/2014/main" id="{2EC049AD-BE47-4923-AABD-1AA89447C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0798" y="1583060"/>
            <a:ext cx="3339431" cy="4383741"/>
          </a:xfrm>
          <a:prstGeom prst="rect">
            <a:avLst/>
          </a:prstGeom>
        </p:spPr>
      </p:pic>
    </p:spTree>
    <p:extLst>
      <p:ext uri="{BB962C8B-B14F-4D97-AF65-F5344CB8AC3E}">
        <p14:creationId xmlns:p14="http://schemas.microsoft.com/office/powerpoint/2010/main" val="29635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giving a presentation&#10;&#10;Description automatically generated with medium confidence">
            <a:extLst>
              <a:ext uri="{FF2B5EF4-FFF2-40B4-BE49-F238E27FC236}">
                <a16:creationId xmlns:a16="http://schemas.microsoft.com/office/drawing/2014/main" id="{730CD3D6-B8F5-4D82-8004-3931D8F81F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32" t="23922" r="21302"/>
          <a:stretch/>
        </p:blipFill>
        <p:spPr>
          <a:xfrm>
            <a:off x="470665" y="355762"/>
            <a:ext cx="3355043" cy="2871531"/>
          </a:xfrm>
          <a:prstGeom prst="rect">
            <a:avLst/>
          </a:prstGeom>
          <a:ln>
            <a:noFill/>
          </a:ln>
          <a:effectLst>
            <a:softEdge rad="112500"/>
          </a:effectLst>
        </p:spPr>
      </p:pic>
      <p:pic>
        <p:nvPicPr>
          <p:cNvPr id="3" name="Picture 2">
            <a:extLst>
              <a:ext uri="{FF2B5EF4-FFF2-40B4-BE49-F238E27FC236}">
                <a16:creationId xmlns:a16="http://schemas.microsoft.com/office/drawing/2014/main" id="{85D08046-2ED6-496B-BDB2-B9EA525590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68" b="13137"/>
          <a:stretch/>
        </p:blipFill>
        <p:spPr>
          <a:xfrm>
            <a:off x="4320989" y="288526"/>
            <a:ext cx="4966866" cy="3006002"/>
          </a:xfrm>
          <a:prstGeom prst="rect">
            <a:avLst/>
          </a:prstGeom>
          <a:ln>
            <a:noFill/>
          </a:ln>
          <a:effectLst>
            <a:softEdge rad="112500"/>
          </a:effectLst>
        </p:spPr>
      </p:pic>
      <p:pic>
        <p:nvPicPr>
          <p:cNvPr id="8" name="Picture 7">
            <a:extLst>
              <a:ext uri="{FF2B5EF4-FFF2-40B4-BE49-F238E27FC236}">
                <a16:creationId xmlns:a16="http://schemas.microsoft.com/office/drawing/2014/main" id="{2F3D3A17-2BAC-4F9E-B3BD-BA1688381B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961"/>
          <a:stretch/>
        </p:blipFill>
        <p:spPr>
          <a:xfrm>
            <a:off x="264317" y="3294528"/>
            <a:ext cx="5172777" cy="3415554"/>
          </a:xfrm>
          <a:prstGeom prst="rect">
            <a:avLst/>
          </a:prstGeom>
          <a:ln>
            <a:noFill/>
          </a:ln>
          <a:effectLst>
            <a:softEdge rad="112500"/>
          </a:effectLst>
        </p:spPr>
      </p:pic>
      <p:pic>
        <p:nvPicPr>
          <p:cNvPr id="10" name="Picture 9">
            <a:extLst>
              <a:ext uri="{FF2B5EF4-FFF2-40B4-BE49-F238E27FC236}">
                <a16:creationId xmlns:a16="http://schemas.microsoft.com/office/drawing/2014/main" id="{92D151F9-8977-4A41-8A2A-F66A33B0354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966" r="7572" b="10748"/>
          <a:stretch/>
        </p:blipFill>
        <p:spPr>
          <a:xfrm>
            <a:off x="5438546" y="3799379"/>
            <a:ext cx="6489137" cy="2501151"/>
          </a:xfrm>
          <a:prstGeom prst="rect">
            <a:avLst/>
          </a:prstGeom>
          <a:ln>
            <a:noFill/>
          </a:ln>
          <a:effectLst>
            <a:softEdge rad="112500"/>
          </a:effectLst>
        </p:spPr>
      </p:pic>
      <p:sp>
        <p:nvSpPr>
          <p:cNvPr id="11" name="TextBox 10">
            <a:extLst>
              <a:ext uri="{FF2B5EF4-FFF2-40B4-BE49-F238E27FC236}">
                <a16:creationId xmlns:a16="http://schemas.microsoft.com/office/drawing/2014/main" id="{C20B0954-F7BA-4E01-B1AE-77C9E1A1ADA8}"/>
              </a:ext>
            </a:extLst>
          </p:cNvPr>
          <p:cNvSpPr txBox="1"/>
          <p:nvPr/>
        </p:nvSpPr>
        <p:spPr>
          <a:xfrm>
            <a:off x="9439835" y="637365"/>
            <a:ext cx="2487848" cy="2308324"/>
          </a:xfrm>
          <a:prstGeom prst="rect">
            <a:avLst/>
          </a:prstGeom>
          <a:noFill/>
        </p:spPr>
        <p:txBody>
          <a:bodyPr wrap="square" rtlCol="0">
            <a:spAutoFit/>
          </a:bodyPr>
          <a:lstStyle/>
          <a:p>
            <a:pPr algn="ctr"/>
            <a:r>
              <a:rPr lang="en-US" sz="2400" b="1" dirty="0"/>
              <a:t>Photos capture the FUN people are having and builds excitement for the next training or event!</a:t>
            </a:r>
          </a:p>
        </p:txBody>
      </p:sp>
    </p:spTree>
    <p:extLst>
      <p:ext uri="{BB962C8B-B14F-4D97-AF65-F5344CB8AC3E}">
        <p14:creationId xmlns:p14="http://schemas.microsoft.com/office/powerpoint/2010/main" val="94419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F43EA5B-5ED7-48AE-A6C5-00EAFE4B4FC1}"/>
              </a:ext>
            </a:extLst>
          </p:cNvPr>
          <p:cNvSpPr txBox="1"/>
          <p:nvPr/>
        </p:nvSpPr>
        <p:spPr>
          <a:xfrm>
            <a:off x="993946" y="1814870"/>
            <a:ext cx="10547796" cy="3522569"/>
          </a:xfrm>
          <a:prstGeom prst="rect">
            <a:avLst/>
          </a:prstGeom>
        </p:spPr>
        <p:txBody>
          <a:bodyPr vert="horz" lIns="91440" tIns="45720" rIns="91440" bIns="45720" rtlCol="0" anchor="t">
            <a:normAutofit/>
          </a:bodyPr>
          <a:lstStyle/>
          <a:p>
            <a:pPr algn="ctr"/>
            <a:r>
              <a:rPr lang="en-US" sz="2400" dirty="0">
                <a:latin typeface="Calibri" panose="020F0502020204030204" pitchFamily="34" charset="0"/>
                <a:cs typeface="Calibri" panose="020F0502020204030204" pitchFamily="34" charset="0"/>
              </a:rPr>
              <a:t>4CSD creates collaborative learning opportunities for professional development</a:t>
            </a:r>
          </a:p>
          <a:p>
            <a:pPr algn="ctr"/>
            <a:r>
              <a:rPr lang="en-US" sz="2400" dirty="0">
                <a:latin typeface="Calibri" panose="020F0502020204030204" pitchFamily="34" charset="0"/>
                <a:cs typeface="Calibri" panose="020F0502020204030204" pitchFamily="34" charset="0"/>
              </a:rPr>
              <a:t>practitioners in the California Community College system in order to foster</a:t>
            </a:r>
          </a:p>
          <a:p>
            <a:pPr algn="ctr"/>
            <a:r>
              <a:rPr lang="en-US" sz="2400" dirty="0">
                <a:latin typeface="Calibri" panose="020F0502020204030204" pitchFamily="34" charset="0"/>
                <a:cs typeface="Calibri" panose="020F0502020204030204" pitchFamily="34" charset="0"/>
              </a:rPr>
              <a:t>innovation and equity at each college. In partnership with the California</a:t>
            </a:r>
          </a:p>
          <a:p>
            <a:pPr algn="ctr"/>
            <a:r>
              <a:rPr lang="en-US" sz="2400" dirty="0">
                <a:latin typeface="Calibri" panose="020F0502020204030204" pitchFamily="34" charset="0"/>
                <a:cs typeface="Calibri" panose="020F0502020204030204" pitchFamily="34" charset="0"/>
              </a:rPr>
              <a:t>Community College Chancellor's Office, 4CSD advocates for funding, resources,</a:t>
            </a:r>
          </a:p>
          <a:p>
            <a:pPr algn="ctr"/>
            <a:r>
              <a:rPr lang="en-US" sz="2400" dirty="0">
                <a:latin typeface="Calibri" panose="020F0502020204030204" pitchFamily="34" charset="0"/>
                <a:cs typeface="Calibri" panose="020F0502020204030204" pitchFamily="34" charset="0"/>
              </a:rPr>
              <a:t>and policy change to enable effective professional learning statewide.</a:t>
            </a:r>
          </a:p>
          <a:p>
            <a:pPr algn="ctr">
              <a:lnSpc>
                <a:spcPct val="90000"/>
              </a:lnSpc>
              <a:spcAft>
                <a:spcPts val="600"/>
              </a:spcAft>
            </a:pPr>
            <a:endParaRPr lang="en-US" sz="2800" dirty="0"/>
          </a:p>
        </p:txBody>
      </p:sp>
      <p:pic>
        <p:nvPicPr>
          <p:cNvPr id="2" name="Picture 1">
            <a:extLst>
              <a:ext uri="{FF2B5EF4-FFF2-40B4-BE49-F238E27FC236}">
                <a16:creationId xmlns:a16="http://schemas.microsoft.com/office/drawing/2014/main" id="{0F9971A0-F4F9-459F-B48D-768D7702E2B2}"/>
              </a:ext>
            </a:extLst>
          </p:cNvPr>
          <p:cNvPicPr>
            <a:picLocks noChangeAspect="1"/>
          </p:cNvPicPr>
          <p:nvPr/>
        </p:nvPicPr>
        <p:blipFill>
          <a:blip r:embed="rId3"/>
          <a:stretch>
            <a:fillRect/>
          </a:stretch>
        </p:blipFill>
        <p:spPr>
          <a:xfrm>
            <a:off x="3390789" y="570475"/>
            <a:ext cx="5410421" cy="1244395"/>
          </a:xfrm>
          <a:prstGeom prst="rect">
            <a:avLst/>
          </a:prstGeom>
        </p:spPr>
      </p:pic>
      <p:pic>
        <p:nvPicPr>
          <p:cNvPr id="4" name="Picture 3">
            <a:extLst>
              <a:ext uri="{FF2B5EF4-FFF2-40B4-BE49-F238E27FC236}">
                <a16:creationId xmlns:a16="http://schemas.microsoft.com/office/drawing/2014/main" id="{74C021F7-B246-4FB7-8D52-28849F7D59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69" t="18628" r="2108"/>
          <a:stretch/>
        </p:blipFill>
        <p:spPr>
          <a:xfrm>
            <a:off x="4327806" y="3762083"/>
            <a:ext cx="4175912" cy="2716306"/>
          </a:xfrm>
          <a:prstGeom prst="rect">
            <a:avLst/>
          </a:prstGeom>
          <a:ln>
            <a:noFill/>
          </a:ln>
          <a:effectLst>
            <a:softEdge rad="112500"/>
          </a:effectLst>
        </p:spPr>
      </p:pic>
    </p:spTree>
    <p:extLst>
      <p:ext uri="{BB962C8B-B14F-4D97-AF65-F5344CB8AC3E}">
        <p14:creationId xmlns:p14="http://schemas.microsoft.com/office/powerpoint/2010/main" val="1910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6B0A18-9B94-45B4-A102-BFF1A6346D01}"/>
              </a:ext>
            </a:extLst>
          </p:cNvPr>
          <p:cNvSpPr>
            <a:spLocks noGrp="1"/>
          </p:cNvSpPr>
          <p:nvPr>
            <p:ph type="body" sz="quarter" idx="35"/>
          </p:nvPr>
        </p:nvSpPr>
        <p:spPr>
          <a:xfrm>
            <a:off x="3533623" y="1631918"/>
            <a:ext cx="2431228" cy="701538"/>
          </a:xfrm>
        </p:spPr>
        <p:txBody>
          <a:bodyPr>
            <a:noAutofit/>
          </a:bodyPr>
          <a:lstStyle/>
          <a:p>
            <a:r>
              <a:rPr lang="en-US" dirty="0"/>
              <a:t>Claudia Montoya-Andrews</a:t>
            </a:r>
          </a:p>
        </p:txBody>
      </p:sp>
      <p:sp>
        <p:nvSpPr>
          <p:cNvPr id="10" name="Text Placeholder 9">
            <a:extLst>
              <a:ext uri="{FF2B5EF4-FFF2-40B4-BE49-F238E27FC236}">
                <a16:creationId xmlns:a16="http://schemas.microsoft.com/office/drawing/2014/main" id="{182608C9-06FB-4823-B8D6-87F9739301D7}"/>
              </a:ext>
            </a:extLst>
          </p:cNvPr>
          <p:cNvSpPr>
            <a:spLocks noGrp="1"/>
          </p:cNvSpPr>
          <p:nvPr>
            <p:ph type="body" sz="quarter" idx="36"/>
          </p:nvPr>
        </p:nvSpPr>
        <p:spPr>
          <a:xfrm>
            <a:off x="3605805" y="2493482"/>
            <a:ext cx="2124000" cy="1800000"/>
          </a:xfrm>
        </p:spPr>
        <p:txBody>
          <a:bodyPr/>
          <a:lstStyle/>
          <a:p>
            <a:r>
              <a:rPr lang="en-US" dirty="0">
                <a:solidFill>
                  <a:schemeClr val="tx1"/>
                </a:solidFill>
              </a:rPr>
              <a:t>Learning &amp; Development </a:t>
            </a:r>
          </a:p>
          <a:p>
            <a:pPr>
              <a:lnSpc>
                <a:spcPct val="100000"/>
              </a:lnSpc>
              <a:spcBef>
                <a:spcPts val="0"/>
              </a:spcBef>
            </a:pPr>
            <a:r>
              <a:rPr lang="en-US" dirty="0">
                <a:solidFill>
                  <a:schemeClr val="tx1"/>
                </a:solidFill>
              </a:rPr>
              <a:t>4CSD Board Member</a:t>
            </a:r>
          </a:p>
          <a:p>
            <a:pPr>
              <a:lnSpc>
                <a:spcPct val="100000"/>
              </a:lnSpc>
              <a:spcBef>
                <a:spcPts val="0"/>
              </a:spcBef>
            </a:pPr>
            <a:r>
              <a:rPr lang="en-US" dirty="0">
                <a:solidFill>
                  <a:schemeClr val="tx1"/>
                </a:solidFill>
              </a:rPr>
              <a:t>Candrews@occ.cccd.edu</a:t>
            </a:r>
          </a:p>
          <a:p>
            <a:pPr>
              <a:lnSpc>
                <a:spcPct val="100000"/>
              </a:lnSpc>
              <a:spcBef>
                <a:spcPts val="0"/>
              </a:spcBef>
            </a:pPr>
            <a:r>
              <a:rPr lang="en-US" dirty="0">
                <a:solidFill>
                  <a:schemeClr val="tx1"/>
                </a:solidFill>
                <a:hlinkClick r:id="rId3"/>
              </a:rPr>
              <a:t>www.claudiamontoya.com</a:t>
            </a:r>
            <a:r>
              <a:rPr lang="en-US" dirty="0">
                <a:solidFill>
                  <a:schemeClr val="tx1"/>
                </a:solidFill>
              </a:rPr>
              <a:t>  </a:t>
            </a:r>
          </a:p>
          <a:p>
            <a:endParaRPr lang="en-US" dirty="0"/>
          </a:p>
        </p:txBody>
      </p:sp>
      <p:sp>
        <p:nvSpPr>
          <p:cNvPr id="11" name="Text Placeholder 10">
            <a:extLst>
              <a:ext uri="{FF2B5EF4-FFF2-40B4-BE49-F238E27FC236}">
                <a16:creationId xmlns:a16="http://schemas.microsoft.com/office/drawing/2014/main" id="{F354EF58-EDAF-41F7-AE42-9DB4573CD984}"/>
              </a:ext>
            </a:extLst>
          </p:cNvPr>
          <p:cNvSpPr>
            <a:spLocks noGrp="1"/>
          </p:cNvSpPr>
          <p:nvPr>
            <p:ph type="body" sz="quarter" idx="37"/>
          </p:nvPr>
        </p:nvSpPr>
        <p:spPr>
          <a:xfrm>
            <a:off x="3528269" y="2269552"/>
            <a:ext cx="2124000" cy="245885"/>
          </a:xfrm>
        </p:spPr>
        <p:txBody>
          <a:bodyPr>
            <a:normAutofit fontScale="92500" lnSpcReduction="20000"/>
          </a:bodyPr>
          <a:lstStyle/>
          <a:p>
            <a:r>
              <a:rPr lang="en-US" dirty="0"/>
              <a:t>Orange Coast College</a:t>
            </a:r>
          </a:p>
        </p:txBody>
      </p:sp>
      <p:sp>
        <p:nvSpPr>
          <p:cNvPr id="13" name="Text Placeholder 12">
            <a:extLst>
              <a:ext uri="{FF2B5EF4-FFF2-40B4-BE49-F238E27FC236}">
                <a16:creationId xmlns:a16="http://schemas.microsoft.com/office/drawing/2014/main" id="{A0DA1D8B-5825-4DD9-8D65-D03559B4B398}"/>
              </a:ext>
            </a:extLst>
          </p:cNvPr>
          <p:cNvSpPr>
            <a:spLocks noGrp="1"/>
          </p:cNvSpPr>
          <p:nvPr>
            <p:ph type="body" sz="quarter" idx="39"/>
          </p:nvPr>
        </p:nvSpPr>
        <p:spPr>
          <a:xfrm>
            <a:off x="8717215" y="1340187"/>
            <a:ext cx="2124000" cy="701538"/>
          </a:xfrm>
        </p:spPr>
        <p:txBody>
          <a:bodyPr/>
          <a:lstStyle/>
          <a:p>
            <a:r>
              <a:rPr lang="en-US" dirty="0"/>
              <a:t>Leslie Carr</a:t>
            </a:r>
          </a:p>
        </p:txBody>
      </p:sp>
      <p:sp>
        <p:nvSpPr>
          <p:cNvPr id="14" name="Text Placeholder 13">
            <a:extLst>
              <a:ext uri="{FF2B5EF4-FFF2-40B4-BE49-F238E27FC236}">
                <a16:creationId xmlns:a16="http://schemas.microsoft.com/office/drawing/2014/main" id="{42028AA4-1C56-434A-B721-9886898DA5D7}"/>
              </a:ext>
            </a:extLst>
          </p:cNvPr>
          <p:cNvSpPr>
            <a:spLocks noGrp="1"/>
          </p:cNvSpPr>
          <p:nvPr>
            <p:ph type="body" sz="quarter" idx="40"/>
          </p:nvPr>
        </p:nvSpPr>
        <p:spPr>
          <a:xfrm>
            <a:off x="8862344" y="2239509"/>
            <a:ext cx="2124000" cy="1800000"/>
          </a:xfrm>
        </p:spPr>
        <p:txBody>
          <a:bodyPr/>
          <a:lstStyle/>
          <a:p>
            <a:r>
              <a:rPr lang="en-US" dirty="0">
                <a:solidFill>
                  <a:schemeClr val="tx1"/>
                </a:solidFill>
              </a:rPr>
              <a:t>Director Professional Development</a:t>
            </a:r>
          </a:p>
          <a:p>
            <a:r>
              <a:rPr lang="en-US" dirty="0">
                <a:solidFill>
                  <a:schemeClr val="tx1"/>
                </a:solidFill>
              </a:rPr>
              <a:t>4CSD Board Member</a:t>
            </a:r>
          </a:p>
          <a:p>
            <a:pPr>
              <a:spcBef>
                <a:spcPts val="0"/>
              </a:spcBef>
            </a:pPr>
            <a:r>
              <a:rPr lang="en-US" dirty="0">
                <a:solidFill>
                  <a:schemeClr val="tx1">
                    <a:lumMod val="75000"/>
                    <a:lumOff val="25000"/>
                  </a:schemeClr>
                </a:solidFill>
              </a:rPr>
              <a:t>Leslie.carr@canyons.edu</a:t>
            </a:r>
          </a:p>
          <a:p>
            <a:pPr>
              <a:spcBef>
                <a:spcPts val="0"/>
              </a:spcBef>
            </a:pPr>
            <a:r>
              <a:rPr lang="en-US" dirty="0">
                <a:solidFill>
                  <a:schemeClr val="tx1">
                    <a:lumMod val="75000"/>
                    <a:lumOff val="25000"/>
                  </a:schemeClr>
                </a:solidFill>
                <a:hlinkClick r:id="rId4"/>
              </a:rPr>
              <a:t>www.canyons.edu/pd</a:t>
            </a:r>
            <a:r>
              <a:rPr lang="en-US" dirty="0">
                <a:solidFill>
                  <a:schemeClr val="tx1">
                    <a:lumMod val="75000"/>
                    <a:lumOff val="25000"/>
                  </a:schemeClr>
                </a:solidFill>
              </a:rPr>
              <a:t> </a:t>
            </a:r>
          </a:p>
          <a:p>
            <a:endParaRPr lang="en-US" dirty="0"/>
          </a:p>
        </p:txBody>
      </p:sp>
      <p:sp>
        <p:nvSpPr>
          <p:cNvPr id="15" name="Text Placeholder 14">
            <a:extLst>
              <a:ext uri="{FF2B5EF4-FFF2-40B4-BE49-F238E27FC236}">
                <a16:creationId xmlns:a16="http://schemas.microsoft.com/office/drawing/2014/main" id="{C9E8C5C6-D82C-45F0-BCB8-39DE848D879C}"/>
              </a:ext>
            </a:extLst>
          </p:cNvPr>
          <p:cNvSpPr>
            <a:spLocks noGrp="1"/>
          </p:cNvSpPr>
          <p:nvPr>
            <p:ph type="body" sz="quarter" idx="41"/>
          </p:nvPr>
        </p:nvSpPr>
        <p:spPr>
          <a:xfrm>
            <a:off x="8810610" y="2023667"/>
            <a:ext cx="2124000" cy="245885"/>
          </a:xfrm>
        </p:spPr>
        <p:txBody>
          <a:bodyPr>
            <a:normAutofit fontScale="92500" lnSpcReduction="20000"/>
          </a:bodyPr>
          <a:lstStyle/>
          <a:p>
            <a:r>
              <a:rPr lang="en-US" dirty="0"/>
              <a:t>College of the Canyons</a:t>
            </a:r>
          </a:p>
        </p:txBody>
      </p:sp>
      <p:pic>
        <p:nvPicPr>
          <p:cNvPr id="17" name="Picture Placeholder 13" descr="A person smiling for the camera&#10;&#10;Description automatically generated">
            <a:extLst>
              <a:ext uri="{FF2B5EF4-FFF2-40B4-BE49-F238E27FC236}">
                <a16:creationId xmlns:a16="http://schemas.microsoft.com/office/drawing/2014/main" id="{477BB3D2-FD98-4751-8CE0-5A911A6E6C4C}"/>
              </a:ext>
            </a:extLst>
          </p:cNvPr>
          <p:cNvPicPr>
            <a:picLocks noGrp="1" noChangeAspect="1"/>
          </p:cNvPicPr>
          <p:nvPr>
            <p:ph type="pic" sz="quarter" idx="34"/>
          </p:nvPr>
        </p:nvPicPr>
        <p:blipFill>
          <a:blip r:embed="rId5" cstate="print">
            <a:extLst>
              <a:ext uri="{28A0092B-C50C-407E-A947-70E740481C1C}">
                <a14:useLocalDpi xmlns:a14="http://schemas.microsoft.com/office/drawing/2010/main" val="0"/>
              </a:ext>
            </a:extLst>
          </a:blip>
          <a:srcRect t="9123" b="9123"/>
          <a:stretch>
            <a:fillRect/>
          </a:stretch>
        </p:blipFill>
        <p:spPr>
          <a:xfrm>
            <a:off x="1951934" y="1660858"/>
            <a:ext cx="1350962" cy="1352550"/>
          </a:xfrm>
          <a:prstGeom prst="rect">
            <a:avLst/>
          </a:prstGeom>
        </p:spPr>
      </p:pic>
      <p:pic>
        <p:nvPicPr>
          <p:cNvPr id="18" name="Picture Placeholder 5" descr="A person smiling for the camera&#10;&#10;Description automatically generated">
            <a:extLst>
              <a:ext uri="{FF2B5EF4-FFF2-40B4-BE49-F238E27FC236}">
                <a16:creationId xmlns:a16="http://schemas.microsoft.com/office/drawing/2014/main" id="{53951397-189E-4B89-A23F-9756D198824C}"/>
              </a:ext>
            </a:extLst>
          </p:cNvPr>
          <p:cNvPicPr>
            <a:picLocks noGrp="1" noChangeAspect="1"/>
          </p:cNvPicPr>
          <p:nvPr>
            <p:ph type="pic" sz="quarter" idx="38"/>
          </p:nvPr>
        </p:nvPicPr>
        <p:blipFill>
          <a:blip r:embed="rId6">
            <a:extLst>
              <a:ext uri="{28A0092B-C50C-407E-A947-70E740481C1C}">
                <a14:useLocalDpi xmlns:a14="http://schemas.microsoft.com/office/drawing/2010/main" val="0"/>
              </a:ext>
            </a:extLst>
          </a:blip>
          <a:srcRect l="5449" r="5449"/>
          <a:stretch>
            <a:fillRect/>
          </a:stretch>
        </p:blipFill>
        <p:spPr>
          <a:xfrm>
            <a:off x="7195758" y="1631918"/>
            <a:ext cx="1352550" cy="1352550"/>
          </a:xfrm>
        </p:spPr>
      </p:pic>
      <p:sp>
        <p:nvSpPr>
          <p:cNvPr id="19" name="Title 1">
            <a:extLst>
              <a:ext uri="{FF2B5EF4-FFF2-40B4-BE49-F238E27FC236}">
                <a16:creationId xmlns:a16="http://schemas.microsoft.com/office/drawing/2014/main" id="{8859ACB9-0711-4DAD-AB2D-047545C117BB}"/>
              </a:ext>
            </a:extLst>
          </p:cNvPr>
          <p:cNvSpPr>
            <a:spLocks noGrp="1"/>
          </p:cNvSpPr>
          <p:nvPr>
            <p:ph type="title"/>
          </p:nvPr>
        </p:nvSpPr>
        <p:spPr>
          <a:xfrm>
            <a:off x="838200" y="365125"/>
            <a:ext cx="10515600" cy="1325563"/>
          </a:xfrm>
        </p:spPr>
        <p:txBody>
          <a:bodyPr/>
          <a:lstStyle/>
          <a:p>
            <a:r>
              <a:rPr lang="en-US" b="1" dirty="0">
                <a:solidFill>
                  <a:srgbClr val="000066"/>
                </a:solidFill>
              </a:rPr>
              <a:t>Stay Connected!          </a:t>
            </a:r>
            <a:r>
              <a:rPr lang="en-US" sz="3600" b="1" dirty="0">
                <a:solidFill>
                  <a:srgbClr val="000066"/>
                </a:solidFill>
                <a:hlinkClick r:id="rId7"/>
              </a:rPr>
              <a:t>www.4csd.com</a:t>
            </a:r>
            <a:r>
              <a:rPr lang="en-US" sz="3600" b="1" dirty="0">
                <a:solidFill>
                  <a:srgbClr val="000066"/>
                </a:solidFill>
              </a:rPr>
              <a:t> </a:t>
            </a:r>
            <a:endParaRPr lang="en-US" b="1" dirty="0">
              <a:solidFill>
                <a:srgbClr val="000066"/>
              </a:solidFill>
            </a:endParaRPr>
          </a:p>
        </p:txBody>
      </p:sp>
      <p:pic>
        <p:nvPicPr>
          <p:cNvPr id="3" name="Picture 2">
            <a:extLst>
              <a:ext uri="{FF2B5EF4-FFF2-40B4-BE49-F238E27FC236}">
                <a16:creationId xmlns:a16="http://schemas.microsoft.com/office/drawing/2014/main" id="{3DD4CEBB-BC61-4F08-903F-7F40336C36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5774" y="4669278"/>
            <a:ext cx="10332914" cy="1800000"/>
          </a:xfrm>
          <a:prstGeom prst="rect">
            <a:avLst/>
          </a:prstGeom>
        </p:spPr>
      </p:pic>
      <p:pic>
        <p:nvPicPr>
          <p:cNvPr id="2050" name="Picture 2" descr="California Community Colleges Vision Resource Center">
            <a:extLst>
              <a:ext uri="{FF2B5EF4-FFF2-40B4-BE49-F238E27FC236}">
                <a16:creationId xmlns:a16="http://schemas.microsoft.com/office/drawing/2014/main" id="{FD6BA332-5C5D-4C9B-A9E7-5A3DD34191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5774" y="3881789"/>
            <a:ext cx="7614836" cy="102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99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0BBE-3052-4745-B524-0442CBD8CDA6}"/>
              </a:ext>
            </a:extLst>
          </p:cNvPr>
          <p:cNvSpPr>
            <a:spLocks noGrp="1"/>
          </p:cNvSpPr>
          <p:nvPr>
            <p:ph type="title"/>
          </p:nvPr>
        </p:nvSpPr>
        <p:spPr/>
        <p:txBody>
          <a:bodyPr>
            <a:normAutofit/>
          </a:bodyPr>
          <a:lstStyle/>
          <a:p>
            <a:pPr algn="ctr"/>
            <a:r>
              <a:rPr lang="en-US" b="1" dirty="0">
                <a:solidFill>
                  <a:srgbClr val="0070C0"/>
                </a:solidFill>
              </a:rPr>
              <a:t>Today’s Agenda</a:t>
            </a:r>
          </a:p>
        </p:txBody>
      </p:sp>
      <p:graphicFrame>
        <p:nvGraphicFramePr>
          <p:cNvPr id="4" name="Diagram 3">
            <a:extLst>
              <a:ext uri="{FF2B5EF4-FFF2-40B4-BE49-F238E27FC236}">
                <a16:creationId xmlns:a16="http://schemas.microsoft.com/office/drawing/2014/main" id="{72CF84DF-1B8F-4328-B1A8-B70C82916B94}"/>
              </a:ext>
            </a:extLst>
          </p:cNvPr>
          <p:cNvGraphicFramePr/>
          <p:nvPr>
            <p:extLst>
              <p:ext uri="{D42A27DB-BD31-4B8C-83A1-F6EECF244321}">
                <p14:modId xmlns:p14="http://schemas.microsoft.com/office/powerpoint/2010/main" val="1842656724"/>
              </p:ext>
            </p:extLst>
          </p:nvPr>
        </p:nvGraphicFramePr>
        <p:xfrm>
          <a:off x="988671"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21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1604" y="327573"/>
            <a:ext cx="10515600" cy="1325563"/>
          </a:xfrm>
          <a:solidFill>
            <a:schemeClr val="bg1"/>
          </a:solidFill>
        </p:spPr>
        <p:txBody>
          <a:bodyPr>
            <a:normAutofit/>
          </a:bodyPr>
          <a:lstStyle/>
          <a:p>
            <a:pPr algn="ctr"/>
            <a:r>
              <a:rPr lang="en-US" sz="4800" b="1" dirty="0">
                <a:solidFill>
                  <a:srgbClr val="0070C0"/>
                </a:solidFill>
                <a:latin typeface="Arial" panose="020B0604020202020204" pitchFamily="34" charset="0"/>
                <a:cs typeface="Arial" panose="020B0604020202020204" pitchFamily="34" charset="0"/>
              </a:rPr>
              <a:t>Committee Structures                      </a:t>
            </a:r>
            <a:endParaRPr lang="en-US" sz="2400" b="1" dirty="0">
              <a:solidFill>
                <a:srgbClr val="0070C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38200" y="2141537"/>
            <a:ext cx="4137212" cy="4351338"/>
          </a:xfrm>
          <a:solidFill>
            <a:schemeClr val="bg1"/>
          </a:solidFill>
        </p:spPr>
        <p:txBody>
          <a:bodyPr/>
          <a:lstStyle/>
          <a:p>
            <a:pPr marL="0" indent="0">
              <a:buNone/>
            </a:pPr>
            <a:endParaRPr lang="en-US" dirty="0"/>
          </a:p>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One general committee?</a:t>
            </a:r>
          </a:p>
          <a:p>
            <a:pPr>
              <a:buFont typeface="Wingdings" panose="05000000000000000000" pitchFamily="2" charset="2"/>
              <a:buChar char="ü"/>
            </a:pPr>
            <a:endParaRPr lang="en-US" sz="32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One committee for each constituent group?</a:t>
            </a:r>
          </a:p>
          <a:p>
            <a:pPr>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EFD479F3-99F5-4B85-91E7-505A2023670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87666" y="1882738"/>
            <a:ext cx="4320832" cy="4051981"/>
          </a:xfrm>
          <a:prstGeom prst="rect">
            <a:avLst/>
          </a:prstGeom>
        </p:spPr>
      </p:pic>
      <p:sp>
        <p:nvSpPr>
          <p:cNvPr id="7" name="TextBox 6">
            <a:extLst>
              <a:ext uri="{FF2B5EF4-FFF2-40B4-BE49-F238E27FC236}">
                <a16:creationId xmlns:a16="http://schemas.microsoft.com/office/drawing/2014/main" id="{95A18060-041F-43F2-A3C7-799355EA66CC}"/>
              </a:ext>
            </a:extLst>
          </p:cNvPr>
          <p:cNvSpPr txBox="1"/>
          <p:nvPr/>
        </p:nvSpPr>
        <p:spPr>
          <a:xfrm>
            <a:off x="9642435" y="11443174"/>
            <a:ext cx="1757709" cy="369332"/>
          </a:xfrm>
          <a:prstGeom prst="rect">
            <a:avLst/>
          </a:prstGeom>
          <a:noFill/>
        </p:spPr>
        <p:txBody>
          <a:bodyPr wrap="square" rtlCol="0">
            <a:spAutoFit/>
          </a:bodyPr>
          <a:lstStyle/>
          <a:p>
            <a:r>
              <a:rPr lang="en-US" sz="900">
                <a:hlinkClick r:id="rId4" tooltip="http://www.wildapricot.com/articles/building-a-better-board"/>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College of the Canyons Committee Structure</a:t>
            </a:r>
          </a:p>
        </p:txBody>
      </p:sp>
      <p:graphicFrame>
        <p:nvGraphicFramePr>
          <p:cNvPr id="5" name="Content Placeholder 10">
            <a:extLst>
              <a:ext uri="{FF2B5EF4-FFF2-40B4-BE49-F238E27FC236}">
                <a16:creationId xmlns:a16="http://schemas.microsoft.com/office/drawing/2014/main" id="{647927E9-BE13-4F11-9395-5A3E556854AC}"/>
              </a:ext>
            </a:extLst>
          </p:cNvPr>
          <p:cNvGraphicFramePr>
            <a:graphicFrameLocks noGrp="1"/>
          </p:cNvGraphicFramePr>
          <p:nvPr>
            <p:ph idx="1"/>
            <p:extLst>
              <p:ext uri="{D42A27DB-BD31-4B8C-83A1-F6EECF244321}">
                <p14:modId xmlns:p14="http://schemas.microsoft.com/office/powerpoint/2010/main" val="3424617163"/>
              </p:ext>
            </p:extLst>
          </p:nvPr>
        </p:nvGraphicFramePr>
        <p:xfrm>
          <a:off x="147919" y="403412"/>
          <a:ext cx="11373578" cy="583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251338" y="195848"/>
            <a:ext cx="1714500" cy="338554"/>
          </a:xfrm>
          <a:prstGeom prst="rect">
            <a:avLst/>
          </a:prstGeom>
          <a:noFill/>
        </p:spPr>
        <p:txBody>
          <a:bodyPr wrap="square" rtlCol="0">
            <a:spAutoFit/>
          </a:bodyPr>
          <a:lstStyle/>
          <a:p>
            <a:pPr algn="r"/>
            <a:r>
              <a:rPr lang="en-US" sz="1600" dirty="0">
                <a:solidFill>
                  <a:schemeClr val="tx1">
                    <a:lumMod val="50000"/>
                    <a:lumOff val="50000"/>
                  </a:schemeClr>
                </a:solidFill>
              </a:rPr>
              <a:t>L </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7042" y="534401"/>
            <a:ext cx="3172437" cy="1509551"/>
          </a:xfrm>
          <a:prstGeom prst="rect">
            <a:avLst/>
          </a:prstGeom>
          <a:ln>
            <a:noFill/>
          </a:ln>
          <a:effectLst/>
        </p:spPr>
      </p:pic>
    </p:spTree>
    <p:extLst>
      <p:ext uri="{BB962C8B-B14F-4D97-AF65-F5344CB8AC3E}">
        <p14:creationId xmlns:p14="http://schemas.microsoft.com/office/powerpoint/2010/main" val="141352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0">
            <a:extLst>
              <a:ext uri="{FF2B5EF4-FFF2-40B4-BE49-F238E27FC236}">
                <a16:creationId xmlns:a16="http://schemas.microsoft.com/office/drawing/2014/main" id="{FE767C7D-FA1D-495F-805C-F18FE38FF812}"/>
              </a:ext>
            </a:extLst>
          </p:cNvPr>
          <p:cNvGraphicFramePr>
            <a:graphicFrameLocks/>
          </p:cNvGraphicFramePr>
          <p:nvPr>
            <p:extLst>
              <p:ext uri="{D42A27DB-BD31-4B8C-83A1-F6EECF244321}">
                <p14:modId xmlns:p14="http://schemas.microsoft.com/office/powerpoint/2010/main" val="3827473201"/>
              </p:ext>
            </p:extLst>
          </p:nvPr>
        </p:nvGraphicFramePr>
        <p:xfrm>
          <a:off x="997039" y="1221694"/>
          <a:ext cx="9759950" cy="4414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Image result for butte college california logo">
            <a:extLst>
              <a:ext uri="{FF2B5EF4-FFF2-40B4-BE49-F238E27FC236}">
                <a16:creationId xmlns:a16="http://schemas.microsoft.com/office/drawing/2014/main" id="{F2389534-C8F8-4A81-BA32-0430138A51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4762" y="1920925"/>
            <a:ext cx="3570199" cy="22016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BD48670-31CB-4597-B1F2-44D22C7CB848}"/>
              </a:ext>
            </a:extLst>
          </p:cNvPr>
          <p:cNvSpPr txBox="1"/>
          <p:nvPr/>
        </p:nvSpPr>
        <p:spPr>
          <a:xfrm>
            <a:off x="10251338" y="195848"/>
            <a:ext cx="1714500" cy="338554"/>
          </a:xfrm>
          <a:prstGeom prst="rect">
            <a:avLst/>
          </a:prstGeom>
          <a:noFill/>
        </p:spPr>
        <p:txBody>
          <a:bodyPr wrap="square" rtlCol="0">
            <a:spAutoFit/>
          </a:bodyPr>
          <a:lstStyle/>
          <a:p>
            <a:pPr algn="r"/>
            <a:r>
              <a:rPr lang="en-US" sz="1600" dirty="0">
                <a:solidFill>
                  <a:schemeClr val="tx1">
                    <a:lumMod val="50000"/>
                    <a:lumOff val="50000"/>
                  </a:schemeClr>
                </a:solidFill>
              </a:rPr>
              <a:t>T</a:t>
            </a:r>
          </a:p>
        </p:txBody>
      </p:sp>
    </p:spTree>
    <p:extLst>
      <p:ext uri="{BB962C8B-B14F-4D97-AF65-F5344CB8AC3E}">
        <p14:creationId xmlns:p14="http://schemas.microsoft.com/office/powerpoint/2010/main" val="62076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44550" y="2486819"/>
            <a:ext cx="10515600" cy="2852737"/>
          </a:xfrm>
        </p:spPr>
        <p:txBody>
          <a:bodyPr>
            <a:normAutofit fontScale="90000"/>
          </a:bodyPr>
          <a:lstStyle/>
          <a:p>
            <a:r>
              <a:rPr lang="en-US" b="1" dirty="0">
                <a:solidFill>
                  <a:srgbClr val="0099CC"/>
                </a:solidFill>
              </a:rPr>
              <a:t>Your Turn!   Connect &amp; Share</a:t>
            </a:r>
            <a:br>
              <a:rPr lang="en-US" dirty="0"/>
            </a:br>
            <a:r>
              <a:rPr lang="en-US" sz="5300" i="1" dirty="0"/>
              <a:t>How to you get employees invested in college professional development?</a:t>
            </a:r>
            <a:br>
              <a:rPr lang="en-US" sz="5300" i="1" dirty="0">
                <a:solidFill>
                  <a:srgbClr val="FFFFFF"/>
                </a:solidFill>
              </a:rPr>
            </a:br>
            <a:endParaRPr lang="en-US" i="1" dirty="0">
              <a:solidFill>
                <a:srgbClr val="FFFFFF"/>
              </a:solidFill>
            </a:endParaRPr>
          </a:p>
        </p:txBody>
      </p:sp>
    </p:spTree>
    <p:extLst>
      <p:ext uri="{BB962C8B-B14F-4D97-AF65-F5344CB8AC3E}">
        <p14:creationId xmlns:p14="http://schemas.microsoft.com/office/powerpoint/2010/main" val="85408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63029" y="1012004"/>
            <a:ext cx="3416158" cy="4795408"/>
          </a:xfrm>
        </p:spPr>
        <p:txBody>
          <a:bodyPr>
            <a:normAutofit/>
          </a:bodyPr>
          <a:lstStyle/>
          <a:p>
            <a:br>
              <a:rPr lang="en-US" dirty="0">
                <a:solidFill>
                  <a:srgbClr val="FFFFFF"/>
                </a:solidFill>
              </a:rPr>
            </a:br>
            <a:endParaRPr lang="en-US" dirty="0">
              <a:solidFill>
                <a:srgbClr val="FFFFFF"/>
              </a:solidFill>
            </a:endParaRPr>
          </a:p>
        </p:txBody>
      </p:sp>
      <p:graphicFrame>
        <p:nvGraphicFramePr>
          <p:cNvPr id="26" name="Content Placeholder 1">
            <a:extLst>
              <a:ext uri="{FF2B5EF4-FFF2-40B4-BE49-F238E27FC236}">
                <a16:creationId xmlns:a16="http://schemas.microsoft.com/office/drawing/2014/main" id="{BF9BAFBE-2D05-4DB6-B25C-B927031EA938}"/>
              </a:ext>
            </a:extLst>
          </p:cNvPr>
          <p:cNvGraphicFramePr>
            <a:graphicFrameLocks noGrp="1"/>
          </p:cNvGraphicFramePr>
          <p:nvPr>
            <p:ph idx="1"/>
            <p:extLst>
              <p:ext uri="{D42A27DB-BD31-4B8C-83A1-F6EECF244321}">
                <p14:modId xmlns:p14="http://schemas.microsoft.com/office/powerpoint/2010/main" val="3698824795"/>
              </p:ext>
            </p:extLst>
          </p:nvPr>
        </p:nvGraphicFramePr>
        <p:xfrm>
          <a:off x="4507607" y="470925"/>
          <a:ext cx="7200298" cy="5775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70CEC26-592B-4B64-8125-1CA369F8490E}"/>
              </a:ext>
            </a:extLst>
          </p:cNvPr>
          <p:cNvSpPr txBox="1"/>
          <p:nvPr/>
        </p:nvSpPr>
        <p:spPr>
          <a:xfrm>
            <a:off x="942468" y="1566540"/>
            <a:ext cx="3257279" cy="3170099"/>
          </a:xfrm>
          <a:prstGeom prst="rect">
            <a:avLst/>
          </a:prstGeom>
          <a:noFill/>
        </p:spPr>
        <p:txBody>
          <a:bodyPr wrap="square" rtlCol="0">
            <a:spAutoFit/>
          </a:bodyPr>
          <a:lstStyle/>
          <a:p>
            <a:r>
              <a:rPr lang="en-US" sz="4000" b="1" dirty="0">
                <a:solidFill>
                  <a:srgbClr val="0070C0"/>
                </a:solidFill>
                <a:latin typeface="+mj-lt"/>
                <a:ea typeface="+mj-ea"/>
                <a:cs typeface="+mj-cs"/>
              </a:rPr>
              <a:t>Ideas for Working Collegially with all Employee Groups:</a:t>
            </a:r>
          </a:p>
        </p:txBody>
      </p:sp>
    </p:spTree>
    <p:extLst>
      <p:ext uri="{BB962C8B-B14F-4D97-AF65-F5344CB8AC3E}">
        <p14:creationId xmlns:p14="http://schemas.microsoft.com/office/powerpoint/2010/main" val="246981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ormAutofit/>
          </a:bodyPr>
          <a:lstStyle/>
          <a:p>
            <a:r>
              <a:rPr lang="en-US" b="1" kern="1200" dirty="0">
                <a:solidFill>
                  <a:srgbClr val="0070C0"/>
                </a:solidFill>
                <a:latin typeface="+mj-lt"/>
                <a:ea typeface="+mj-ea"/>
                <a:cs typeface="+mj-cs"/>
              </a:rPr>
              <a:t>Needs Assessment Surveys</a:t>
            </a:r>
          </a:p>
        </p:txBody>
      </p:sp>
      <p:sp>
        <p:nvSpPr>
          <p:cNvPr id="2" name="Content Placeholder 1"/>
          <p:cNvSpPr>
            <a:spLocks noGrp="1"/>
          </p:cNvSpPr>
          <p:nvPr>
            <p:ph idx="1"/>
          </p:nvPr>
        </p:nvSpPr>
        <p:spPr/>
        <p:txBody>
          <a:bodyPr vert="horz" lIns="91440" tIns="45720" rIns="91440" bIns="45720" rtlCol="0">
            <a:normAutofit/>
          </a:bodyPr>
          <a:lstStyle/>
          <a:p>
            <a:r>
              <a:rPr lang="en-US" dirty="0"/>
              <a:t>Use existing and/or other college models as a springboard</a:t>
            </a:r>
          </a:p>
          <a:p>
            <a:r>
              <a:rPr lang="en-US" dirty="0"/>
              <a:t>Partner with campus research team to develop and design the survey </a:t>
            </a:r>
          </a:p>
          <a:p>
            <a:r>
              <a:rPr lang="en-US" dirty="0"/>
              <a:t>Consider using focus groups</a:t>
            </a:r>
          </a:p>
          <a:p>
            <a:r>
              <a:rPr lang="en-US" dirty="0"/>
              <a:t>Include items on preferred delivery method and timeframe</a:t>
            </a:r>
          </a:p>
          <a:p>
            <a:r>
              <a:rPr lang="en-US" dirty="0"/>
              <a:t>Use results to inform PD trainings, events and activities with respective constituent committees</a:t>
            </a:r>
          </a:p>
          <a:p>
            <a:pPr marL="0"/>
            <a:r>
              <a:rPr lang="en-US" dirty="0"/>
              <a:t>Consider doing an Annual Survey of all employees</a:t>
            </a:r>
          </a:p>
        </p:txBody>
      </p:sp>
    </p:spTree>
    <p:extLst>
      <p:ext uri="{BB962C8B-B14F-4D97-AF65-F5344CB8AC3E}">
        <p14:creationId xmlns:p14="http://schemas.microsoft.com/office/powerpoint/2010/main" val="324313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2262</Words>
  <Application>Microsoft Office PowerPoint</Application>
  <PresentationFormat>Widescreen</PresentationFormat>
  <Paragraphs>301</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The Nuts and Bolts of Being a Professional Development Practitioner: Everything You Need to Know!  4CSD Virtual Conference March 4, 2022</vt:lpstr>
      <vt:lpstr>Who is in the room?</vt:lpstr>
      <vt:lpstr>Today’s Agenda</vt:lpstr>
      <vt:lpstr>Committee Structures                      </vt:lpstr>
      <vt:lpstr>College of the Canyons Committee Structure</vt:lpstr>
      <vt:lpstr>PowerPoint Presentation</vt:lpstr>
      <vt:lpstr>Your Turn!   Connect &amp; Share How to you get employees invested in college professional development? </vt:lpstr>
      <vt:lpstr> </vt:lpstr>
      <vt:lpstr>Needs Assessment Surveys</vt:lpstr>
      <vt:lpstr>Evaluations</vt:lpstr>
      <vt:lpstr>In breakout groups share:</vt:lpstr>
      <vt:lpstr>Getting Support &amp; Buy-In for Your Program</vt:lpstr>
      <vt:lpstr>There are MANY ways to fund PD!</vt:lpstr>
      <vt:lpstr>Hiring Presenters</vt:lpstr>
      <vt:lpstr>Use Faculty &amp; Staff Expertise!      </vt:lpstr>
      <vt:lpstr>PowerPoint Presentation</vt:lpstr>
      <vt:lpstr>Sample PD Program Plans</vt:lpstr>
      <vt:lpstr>Professional Development at College of  the Canyons</vt:lpstr>
      <vt:lpstr>What is FLEX?                                     </vt:lpstr>
      <vt:lpstr>Flex Reporting</vt:lpstr>
      <vt:lpstr>FLEX Categories</vt:lpstr>
      <vt:lpstr>Marketing Your Program</vt:lpstr>
      <vt:lpstr>PowerPoint Presentation</vt:lpstr>
      <vt:lpstr>PowerPoint Presentation</vt:lpstr>
      <vt:lpstr>Stay Connected!          www.4csd.com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2021-02-26T19:28:32Z</dcterms:created>
  <dcterms:modified xsi:type="dcterms:W3CDTF">2022-09-26T20:57:02Z</dcterms:modified>
</cp:coreProperties>
</file>