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B723E3D4-F6E2-4820-8E36-51748C253FB0}">
  <a:tblStyle styleId="{B723E3D4-F6E2-4820-8E36-51748C253FB0}"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2624bc1bfc3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g2624bc1bfc3_0_2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2624bc1bfc3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g2624bc1bfc3_0_3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2624bc1bfc3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g2624bc1bfc3_0_3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2624bc1bfc3_2_65: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g2624bc1bfc3_2_6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2624bc1bfc3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g2624bc1bfc3_0_4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2624bc1bfc3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g2624bc1bfc3_0_5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2624bc1bfc3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g2624bc1bfc3_0_5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2624bc1bfc3_2_78: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g2624bc1bfc3_2_7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2624bc1bfc3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g2624bc1bfc3_0_6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2624bc1bfc3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g2624bc1bfc3_0_6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2624bc1bfc3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g2624bc1bfc3_0_1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2624bc1bfc3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g2624bc1bfc3_0_7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2624bc1bfc3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g2624bc1bfc3_0_7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2624bc1bfc3_2_83: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g2624bc1bfc3_2_8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2624bc1bfc3_0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g2624bc1bfc3_0_8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2624bc1bfc3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g2624bc1bfc3_0_9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2624bc1bfc3_0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g2624bc1bfc3_0_9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2624bc1bfc3_0_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g2624bc1bfc3_0_10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2624bc1bfc3_2_104: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g2624bc1bfc3_2_10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g2624bc1bfc3_2_110: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g2624bc1bfc3_2_1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2624bc1bfc3_2_115: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g2624bc1bfc3_2_1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2624bc1bfc3_2_26: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g2624bc1bfc3_2_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g2624bc1bfc3_2_1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0" name="Google Shape;300;g2624bc1bfc3_2_1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1" name="Google Shape;301;g2624bc1bfc3_2_1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g2624bc1bfc3_0_1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g2624bc1bfc3_0_11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g2624bc1bfc3_0_1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g2624bc1bfc3_0_12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g2624bc1bfc3_0_1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g2624bc1bfc3_0_12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g2624bc1bfc3_0_1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g2624bc1bfc3_0_13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g2624bc1bfc3_0_1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g2624bc1bfc3_0_13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g2624bc1bfc3_0_1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g2624bc1bfc3_0_14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g2624bc1bfc3_0_1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g2624bc1bfc3_0_14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g2624bc1bfc3_0_1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g2624bc1bfc3_0_15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g2624bc1bfc3_0_1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g2624bc1bfc3_0_15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g2624bc1bfc3_0_1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g2624bc1bfc3_0_16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g2624bc1bfc3_0_1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g2624bc1bfc3_0_16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g2624bc1bfc3_0_1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g2624bc1bfc3_0_17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g2624bc1bfc3_2_127: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g2624bc1bfc3_2_1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g29f324a0d11_0_2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g29f324a0d11_0_28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g2624bc1bfc3_2_133: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g2624bc1bfc3_2_1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2624bc1bfc3_2_21: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g2624bc1bfc3_2_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2624bc1bfc3_2_31: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g2624bc1bfc3_2_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2624bc1bfc3_2_43: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g2624bc1bfc3_2_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2624bc1bfc3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g2624bc1bfc3_0_1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2624bc1bfc3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g2624bc1bfc3_0_2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12" name="Shape 12"/>
        <p:cNvGrpSpPr/>
        <p:nvPr/>
      </p:nvGrpSpPr>
      <p:grpSpPr>
        <a:xfrm>
          <a:off x="0" y="0"/>
          <a:ext cx="0" cy="0"/>
          <a:chOff x="0" y="0"/>
          <a:chExt cx="0" cy="0"/>
        </a:xfrm>
      </p:grpSpPr>
      <p:sp>
        <p:nvSpPr>
          <p:cNvPr id="13" name="Google Shape;13;p2"/>
          <p:cNvSpPr/>
          <p:nvPr/>
        </p:nvSpPr>
        <p:spPr>
          <a:xfrm>
            <a:off x="160920" y="157606"/>
            <a:ext cx="11870161" cy="6542788"/>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4" name="Google Shape;14;p2"/>
          <p:cNvSpPr txBox="1"/>
          <p:nvPr>
            <p:ph type="ctrTitle"/>
          </p:nvPr>
        </p:nvSpPr>
        <p:spPr>
          <a:xfrm>
            <a:off x="2035130" y="1066800"/>
            <a:ext cx="8112369" cy="2073119"/>
          </a:xfrm>
          <a:prstGeom prst="rect">
            <a:avLst/>
          </a:prstGeom>
          <a:noFill/>
          <a:ln>
            <a:noFill/>
          </a:ln>
        </p:spPr>
        <p:txBody>
          <a:bodyPr anchorCtr="0" anchor="b" bIns="45700" lIns="91425" spcFirstLastPara="1" rIns="91425" wrap="square" tIns="45700">
            <a:normAutofit/>
          </a:bodyPr>
          <a:lstStyle>
            <a:lvl1pPr lvl="0" algn="ctr">
              <a:lnSpc>
                <a:spcPct val="110000"/>
              </a:lnSpc>
              <a:spcBef>
                <a:spcPts val="0"/>
              </a:spcBef>
              <a:spcAft>
                <a:spcPts val="0"/>
              </a:spcAft>
              <a:buClr>
                <a:schemeClr val="dk2"/>
              </a:buClr>
              <a:buSzPts val="2800"/>
              <a:buFont typeface="Arial"/>
              <a:buNone/>
              <a:defRPr sz="28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 name="Google Shape;15;p2"/>
          <p:cNvSpPr txBox="1"/>
          <p:nvPr>
            <p:ph idx="1" type="subTitle"/>
          </p:nvPr>
        </p:nvSpPr>
        <p:spPr>
          <a:xfrm>
            <a:off x="2175804" y="4876802"/>
            <a:ext cx="7821637" cy="1028697"/>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1000"/>
              </a:spcBef>
              <a:spcAft>
                <a:spcPts val="0"/>
              </a:spcAft>
              <a:buClr>
                <a:schemeClr val="dk2"/>
              </a:buClr>
              <a:buSzPts val="2000"/>
              <a:buFont typeface="Arial"/>
              <a:buNone/>
              <a:defRPr sz="2000"/>
            </a:lvl1pPr>
            <a:lvl2pPr lvl="1" algn="ctr">
              <a:lnSpc>
                <a:spcPct val="110000"/>
              </a:lnSpc>
              <a:spcBef>
                <a:spcPts val="500"/>
              </a:spcBef>
              <a:spcAft>
                <a:spcPts val="0"/>
              </a:spcAft>
              <a:buClr>
                <a:schemeClr val="dk2"/>
              </a:buClr>
              <a:buSzPts val="1700"/>
              <a:buNone/>
              <a:defRPr sz="2000"/>
            </a:lvl2pPr>
            <a:lvl3pPr lvl="2" algn="ctr">
              <a:lnSpc>
                <a:spcPct val="110000"/>
              </a:lnSpc>
              <a:spcBef>
                <a:spcPts val="500"/>
              </a:spcBef>
              <a:spcAft>
                <a:spcPts val="0"/>
              </a:spcAft>
              <a:buClr>
                <a:schemeClr val="dk2"/>
              </a:buClr>
              <a:buSzPts val="1800"/>
              <a:buFont typeface="Arial"/>
              <a:buNone/>
              <a:defRPr sz="1800"/>
            </a:lvl3pPr>
            <a:lvl4pPr lvl="3" algn="ctr">
              <a:lnSpc>
                <a:spcPct val="110000"/>
              </a:lnSpc>
              <a:spcBef>
                <a:spcPts val="500"/>
              </a:spcBef>
              <a:spcAft>
                <a:spcPts val="0"/>
              </a:spcAft>
              <a:buClr>
                <a:schemeClr val="dk2"/>
              </a:buClr>
              <a:buSzPts val="1600"/>
              <a:buNone/>
              <a:defRPr sz="1600"/>
            </a:lvl4pPr>
            <a:lvl5pPr lvl="4" algn="ctr">
              <a:lnSpc>
                <a:spcPct val="110000"/>
              </a:lnSpc>
              <a:spcBef>
                <a:spcPts val="500"/>
              </a:spcBef>
              <a:spcAft>
                <a:spcPts val="0"/>
              </a:spcAft>
              <a:buClr>
                <a:schemeClr val="dk2"/>
              </a:buClr>
              <a:buSzPts val="1600"/>
              <a:buFont typeface="Arial"/>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6" name="Google Shape;16;p2"/>
          <p:cNvSpPr txBox="1"/>
          <p:nvPr>
            <p:ph idx="10" type="dt"/>
          </p:nvPr>
        </p:nvSpPr>
        <p:spPr>
          <a:xfrm>
            <a:off x="354841" y="6245032"/>
            <a:ext cx="265938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2"/>
          <p:cNvSpPr txBox="1"/>
          <p:nvPr>
            <p:ph idx="11" type="ftr"/>
          </p:nvPr>
        </p:nvSpPr>
        <p:spPr>
          <a:xfrm>
            <a:off x="7279965" y="6245352"/>
            <a:ext cx="41148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2"/>
          <p:cNvSpPr txBox="1"/>
          <p:nvPr>
            <p:ph idx="12" type="sldNum"/>
          </p:nvPr>
        </p:nvSpPr>
        <p:spPr>
          <a:xfrm>
            <a:off x="11394765" y="6245032"/>
            <a:ext cx="524491"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grpSp>
        <p:nvGrpSpPr>
          <p:cNvPr id="19" name="Google Shape;19;p2"/>
          <p:cNvGrpSpPr/>
          <p:nvPr/>
        </p:nvGrpSpPr>
        <p:grpSpPr>
          <a:xfrm>
            <a:off x="5662258" y="4216652"/>
            <a:ext cx="867485" cy="163226"/>
            <a:chOff x="8910933" y="1837414"/>
            <a:chExt cx="867485" cy="163226"/>
          </a:xfrm>
        </p:grpSpPr>
        <p:sp>
          <p:nvSpPr>
            <p:cNvPr id="20" name="Google Shape;20;p2"/>
            <p:cNvSpPr/>
            <p:nvPr/>
          </p:nvSpPr>
          <p:spPr>
            <a:xfrm flipH="1" rot="-2635175">
              <a:off x="9286956" y="1861308"/>
              <a:ext cx="115439" cy="115439"/>
            </a:xfrm>
            <a:prstGeom prst="rect">
              <a:avLst/>
            </a:prstGeom>
            <a:noFill/>
            <a:ln cap="flat" cmpd="sng" w="15875">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cxnSp>
          <p:nvCxnSpPr>
            <p:cNvPr id="21" name="Google Shape;21;p2"/>
            <p:cNvCxnSpPr/>
            <p:nvPr/>
          </p:nvCxnSpPr>
          <p:spPr>
            <a:xfrm>
              <a:off x="9426289" y="1919027"/>
              <a:ext cx="352129" cy="0"/>
            </a:xfrm>
            <a:prstGeom prst="straightConnector1">
              <a:avLst/>
            </a:prstGeom>
            <a:noFill/>
            <a:ln cap="flat" cmpd="sng" w="15875">
              <a:solidFill>
                <a:schemeClr val="dk2"/>
              </a:solidFill>
              <a:prstDash val="solid"/>
              <a:miter lim="800000"/>
              <a:headEnd len="sm" w="sm" type="none"/>
              <a:tailEnd len="sm" w="sm" type="none"/>
            </a:ln>
          </p:spPr>
        </p:cxnSp>
        <p:cxnSp>
          <p:nvCxnSpPr>
            <p:cNvPr id="22" name="Google Shape;22;p2"/>
            <p:cNvCxnSpPr/>
            <p:nvPr/>
          </p:nvCxnSpPr>
          <p:spPr>
            <a:xfrm>
              <a:off x="8910933" y="1919027"/>
              <a:ext cx="352129" cy="0"/>
            </a:xfrm>
            <a:prstGeom prst="straightConnector1">
              <a:avLst/>
            </a:prstGeom>
            <a:noFill/>
            <a:ln cap="flat" cmpd="sng" w="15875">
              <a:solidFill>
                <a:schemeClr val="dk2"/>
              </a:solidFill>
              <a:prstDash val="solid"/>
              <a:miter lim="800000"/>
              <a:headEnd len="sm" w="sm" type="none"/>
              <a:tailEnd len="sm" w="sm" type="none"/>
            </a:ln>
          </p:spPr>
        </p:cxn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9" name="Shape 79"/>
        <p:cNvGrpSpPr/>
        <p:nvPr/>
      </p:nvGrpSpPr>
      <p:grpSpPr>
        <a:xfrm>
          <a:off x="0" y="0"/>
          <a:ext cx="0" cy="0"/>
          <a:chOff x="0" y="0"/>
          <a:chExt cx="0" cy="0"/>
        </a:xfrm>
      </p:grpSpPr>
      <p:sp>
        <p:nvSpPr>
          <p:cNvPr id="80" name="Google Shape;80;p11"/>
          <p:cNvSpPr txBox="1"/>
          <p:nvPr>
            <p:ph type="title"/>
          </p:nvPr>
        </p:nvSpPr>
        <p:spPr>
          <a:xfrm>
            <a:off x="1028700" y="723900"/>
            <a:ext cx="10134600" cy="1288489"/>
          </a:xfrm>
          <a:prstGeom prst="rect">
            <a:avLst/>
          </a:prstGeom>
          <a:noFill/>
          <a:ln>
            <a:noFill/>
          </a:ln>
        </p:spPr>
        <p:txBody>
          <a:bodyPr anchorCtr="0" anchor="b" bIns="45700" lIns="91425" spcFirstLastPara="1" rIns="91425" wrap="square" tIns="45700">
            <a:normAutofit/>
          </a:bodyPr>
          <a:lstStyle>
            <a:lvl1pPr lvl="0" algn="l">
              <a:lnSpc>
                <a:spcPct val="11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1" name="Google Shape;81;p11"/>
          <p:cNvSpPr txBox="1"/>
          <p:nvPr>
            <p:ph idx="1" type="body"/>
          </p:nvPr>
        </p:nvSpPr>
        <p:spPr>
          <a:xfrm rot="5400000">
            <a:off x="4224202" y="-1033598"/>
            <a:ext cx="3743597" cy="10134600"/>
          </a:xfrm>
          <a:prstGeom prst="rect">
            <a:avLst/>
          </a:prstGeom>
          <a:noFill/>
          <a:ln>
            <a:noFill/>
          </a:ln>
        </p:spPr>
        <p:txBody>
          <a:bodyPr anchorCtr="0" anchor="t" bIns="45700" lIns="91425" spcFirstLastPara="1" rIns="91425" wrap="square" tIns="45700">
            <a:normAutofit/>
          </a:bodyPr>
          <a:lstStyle>
            <a:lvl1pPr indent="-228600" lvl="0" marL="457200" algn="l">
              <a:lnSpc>
                <a:spcPct val="110000"/>
              </a:lnSpc>
              <a:spcBef>
                <a:spcPts val="1000"/>
              </a:spcBef>
              <a:spcAft>
                <a:spcPts val="0"/>
              </a:spcAft>
              <a:buClr>
                <a:schemeClr val="dk2"/>
              </a:buClr>
              <a:buSzPts val="1800"/>
              <a:buNone/>
              <a:defRPr/>
            </a:lvl1pPr>
            <a:lvl2pPr indent="-325755" lvl="1" marL="914400" algn="l">
              <a:lnSpc>
                <a:spcPct val="110000"/>
              </a:lnSpc>
              <a:spcBef>
                <a:spcPts val="500"/>
              </a:spcBef>
              <a:spcAft>
                <a:spcPts val="0"/>
              </a:spcAft>
              <a:buClr>
                <a:schemeClr val="dk2"/>
              </a:buClr>
              <a:buSzPts val="1530"/>
              <a:buChar char="•"/>
              <a:defRPr/>
            </a:lvl2pPr>
            <a:lvl3pPr indent="-228600" lvl="2" marL="1371600" algn="l">
              <a:lnSpc>
                <a:spcPct val="110000"/>
              </a:lnSpc>
              <a:spcBef>
                <a:spcPts val="500"/>
              </a:spcBef>
              <a:spcAft>
                <a:spcPts val="0"/>
              </a:spcAft>
              <a:buClr>
                <a:schemeClr val="dk2"/>
              </a:buClr>
              <a:buSzPts val="1800"/>
              <a:buNone/>
              <a:defRPr/>
            </a:lvl3pPr>
            <a:lvl4pPr indent="-342900" lvl="3" marL="1828800" algn="l">
              <a:lnSpc>
                <a:spcPct val="110000"/>
              </a:lnSpc>
              <a:spcBef>
                <a:spcPts val="500"/>
              </a:spcBef>
              <a:spcAft>
                <a:spcPts val="0"/>
              </a:spcAft>
              <a:buClr>
                <a:schemeClr val="dk2"/>
              </a:buClr>
              <a:buSzPts val="1800"/>
              <a:buChar char="•"/>
              <a:defRPr/>
            </a:lvl4pPr>
            <a:lvl5pPr indent="-228600" lvl="4" marL="2286000" algn="l">
              <a:lnSpc>
                <a:spcPct val="110000"/>
              </a:lnSpc>
              <a:spcBef>
                <a:spcPts val="500"/>
              </a:spcBef>
              <a:spcAft>
                <a:spcPts val="0"/>
              </a:spcAft>
              <a:buClr>
                <a:schemeClr val="dk2"/>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2" name="Google Shape;82;p11"/>
          <p:cNvSpPr txBox="1"/>
          <p:nvPr>
            <p:ph idx="10" type="dt"/>
          </p:nvPr>
        </p:nvSpPr>
        <p:spPr>
          <a:xfrm>
            <a:off x="354841" y="6245032"/>
            <a:ext cx="265938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1"/>
          <p:cNvSpPr txBox="1"/>
          <p:nvPr>
            <p:ph idx="11" type="ftr"/>
          </p:nvPr>
        </p:nvSpPr>
        <p:spPr>
          <a:xfrm>
            <a:off x="7279964" y="6245033"/>
            <a:ext cx="4112222"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11"/>
          <p:cNvSpPr txBox="1"/>
          <p:nvPr>
            <p:ph idx="12" type="sldNum"/>
          </p:nvPr>
        </p:nvSpPr>
        <p:spPr>
          <a:xfrm>
            <a:off x="11394765" y="6245032"/>
            <a:ext cx="524491"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5" name="Shape 85"/>
        <p:cNvGrpSpPr/>
        <p:nvPr/>
      </p:nvGrpSpPr>
      <p:grpSpPr>
        <a:xfrm>
          <a:off x="0" y="0"/>
          <a:ext cx="0" cy="0"/>
          <a:chOff x="0" y="0"/>
          <a:chExt cx="0" cy="0"/>
        </a:xfrm>
      </p:grpSpPr>
      <p:sp>
        <p:nvSpPr>
          <p:cNvPr id="86" name="Google Shape;86;p12"/>
          <p:cNvSpPr txBox="1"/>
          <p:nvPr>
            <p:ph type="title"/>
          </p:nvPr>
        </p:nvSpPr>
        <p:spPr>
          <a:xfrm rot="5400000">
            <a:off x="7627074" y="2293075"/>
            <a:ext cx="5410201" cy="2271849"/>
          </a:xfrm>
          <a:prstGeom prst="rect">
            <a:avLst/>
          </a:prstGeom>
          <a:noFill/>
          <a:ln>
            <a:noFill/>
          </a:ln>
        </p:spPr>
        <p:txBody>
          <a:bodyPr anchorCtr="0" anchor="b" bIns="45700" lIns="91425" spcFirstLastPara="1" rIns="91425" wrap="square" tIns="45700">
            <a:normAutofit/>
          </a:bodyPr>
          <a:lstStyle>
            <a:lvl1pPr lvl="0" algn="l">
              <a:lnSpc>
                <a:spcPct val="11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7" name="Google Shape;87;p12"/>
          <p:cNvSpPr txBox="1"/>
          <p:nvPr>
            <p:ph idx="1" type="body"/>
          </p:nvPr>
        </p:nvSpPr>
        <p:spPr>
          <a:xfrm rot="5400000">
            <a:off x="2170066" y="-722267"/>
            <a:ext cx="5410201" cy="8302534"/>
          </a:xfrm>
          <a:prstGeom prst="rect">
            <a:avLst/>
          </a:prstGeom>
          <a:noFill/>
          <a:ln>
            <a:noFill/>
          </a:ln>
        </p:spPr>
        <p:txBody>
          <a:bodyPr anchorCtr="0" anchor="t" bIns="45700" lIns="91425" spcFirstLastPara="1" rIns="91425" wrap="square" tIns="45700">
            <a:normAutofit/>
          </a:bodyPr>
          <a:lstStyle>
            <a:lvl1pPr indent="-228600" lvl="0" marL="457200" algn="l">
              <a:lnSpc>
                <a:spcPct val="110000"/>
              </a:lnSpc>
              <a:spcBef>
                <a:spcPts val="1000"/>
              </a:spcBef>
              <a:spcAft>
                <a:spcPts val="0"/>
              </a:spcAft>
              <a:buClr>
                <a:schemeClr val="dk2"/>
              </a:buClr>
              <a:buSzPts val="1800"/>
              <a:buNone/>
              <a:defRPr/>
            </a:lvl1pPr>
            <a:lvl2pPr indent="-325755" lvl="1" marL="914400" algn="l">
              <a:lnSpc>
                <a:spcPct val="110000"/>
              </a:lnSpc>
              <a:spcBef>
                <a:spcPts val="500"/>
              </a:spcBef>
              <a:spcAft>
                <a:spcPts val="0"/>
              </a:spcAft>
              <a:buClr>
                <a:schemeClr val="dk2"/>
              </a:buClr>
              <a:buSzPts val="1530"/>
              <a:buChar char="•"/>
              <a:defRPr/>
            </a:lvl2pPr>
            <a:lvl3pPr indent="-228600" lvl="2" marL="1371600" algn="l">
              <a:lnSpc>
                <a:spcPct val="110000"/>
              </a:lnSpc>
              <a:spcBef>
                <a:spcPts val="500"/>
              </a:spcBef>
              <a:spcAft>
                <a:spcPts val="0"/>
              </a:spcAft>
              <a:buClr>
                <a:schemeClr val="dk2"/>
              </a:buClr>
              <a:buSzPts val="1800"/>
              <a:buNone/>
              <a:defRPr/>
            </a:lvl3pPr>
            <a:lvl4pPr indent="-342900" lvl="3" marL="1828800" algn="l">
              <a:lnSpc>
                <a:spcPct val="110000"/>
              </a:lnSpc>
              <a:spcBef>
                <a:spcPts val="500"/>
              </a:spcBef>
              <a:spcAft>
                <a:spcPts val="0"/>
              </a:spcAft>
              <a:buClr>
                <a:schemeClr val="dk2"/>
              </a:buClr>
              <a:buSzPts val="1800"/>
              <a:buChar char="•"/>
              <a:defRPr/>
            </a:lvl4pPr>
            <a:lvl5pPr indent="-228600" lvl="4" marL="2286000" algn="l">
              <a:lnSpc>
                <a:spcPct val="110000"/>
              </a:lnSpc>
              <a:spcBef>
                <a:spcPts val="500"/>
              </a:spcBef>
              <a:spcAft>
                <a:spcPts val="0"/>
              </a:spcAft>
              <a:buClr>
                <a:schemeClr val="dk2"/>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8" name="Google Shape;88;p12"/>
          <p:cNvSpPr txBox="1"/>
          <p:nvPr>
            <p:ph idx="10" type="dt"/>
          </p:nvPr>
        </p:nvSpPr>
        <p:spPr>
          <a:xfrm>
            <a:off x="354841" y="6245032"/>
            <a:ext cx="265938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12"/>
          <p:cNvSpPr txBox="1"/>
          <p:nvPr>
            <p:ph idx="11" type="ftr"/>
          </p:nvPr>
        </p:nvSpPr>
        <p:spPr>
          <a:xfrm>
            <a:off x="7279964" y="6245033"/>
            <a:ext cx="4112222"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12"/>
          <p:cNvSpPr txBox="1"/>
          <p:nvPr>
            <p:ph idx="12" type="sldNum"/>
          </p:nvPr>
        </p:nvSpPr>
        <p:spPr>
          <a:xfrm>
            <a:off x="11394765" y="6245032"/>
            <a:ext cx="524491"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3" name="Shape 23"/>
        <p:cNvGrpSpPr/>
        <p:nvPr/>
      </p:nvGrpSpPr>
      <p:grpSpPr>
        <a:xfrm>
          <a:off x="0" y="0"/>
          <a:ext cx="0" cy="0"/>
          <a:chOff x="0" y="0"/>
          <a:chExt cx="0" cy="0"/>
        </a:xfrm>
      </p:grpSpPr>
      <p:sp>
        <p:nvSpPr>
          <p:cNvPr id="24" name="Google Shape;24;p3"/>
          <p:cNvSpPr txBox="1"/>
          <p:nvPr>
            <p:ph type="title"/>
          </p:nvPr>
        </p:nvSpPr>
        <p:spPr>
          <a:xfrm>
            <a:off x="1028700" y="723900"/>
            <a:ext cx="10134600" cy="1288489"/>
          </a:xfrm>
          <a:prstGeom prst="rect">
            <a:avLst/>
          </a:prstGeom>
          <a:noFill/>
          <a:ln>
            <a:noFill/>
          </a:ln>
        </p:spPr>
        <p:txBody>
          <a:bodyPr anchorCtr="0" anchor="b" bIns="45700" lIns="91425" spcFirstLastPara="1" rIns="91425" wrap="square" tIns="45700">
            <a:normAutofit/>
          </a:bodyPr>
          <a:lstStyle>
            <a:lvl1pPr lvl="0" algn="l">
              <a:lnSpc>
                <a:spcPct val="11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3"/>
          <p:cNvSpPr txBox="1"/>
          <p:nvPr>
            <p:ph idx="1" type="body"/>
          </p:nvPr>
        </p:nvSpPr>
        <p:spPr>
          <a:xfrm>
            <a:off x="1028700" y="2161903"/>
            <a:ext cx="10134600" cy="3969342"/>
          </a:xfrm>
          <a:prstGeom prst="rect">
            <a:avLst/>
          </a:prstGeom>
          <a:noFill/>
          <a:ln>
            <a:noFill/>
          </a:ln>
        </p:spPr>
        <p:txBody>
          <a:bodyPr anchorCtr="0" anchor="t" bIns="45700" lIns="91425" spcFirstLastPara="1" rIns="91425" wrap="square" tIns="45700">
            <a:normAutofit/>
          </a:bodyPr>
          <a:lstStyle>
            <a:lvl1pPr indent="-228600" lvl="0" marL="457200" algn="l">
              <a:lnSpc>
                <a:spcPct val="110000"/>
              </a:lnSpc>
              <a:spcBef>
                <a:spcPts val="1000"/>
              </a:spcBef>
              <a:spcAft>
                <a:spcPts val="0"/>
              </a:spcAft>
              <a:buClr>
                <a:schemeClr val="dk2"/>
              </a:buClr>
              <a:buSzPts val="1800"/>
              <a:buNone/>
              <a:defRPr/>
            </a:lvl1pPr>
            <a:lvl2pPr indent="-325755" lvl="1" marL="914400" algn="l">
              <a:lnSpc>
                <a:spcPct val="110000"/>
              </a:lnSpc>
              <a:spcBef>
                <a:spcPts val="500"/>
              </a:spcBef>
              <a:spcAft>
                <a:spcPts val="0"/>
              </a:spcAft>
              <a:buClr>
                <a:schemeClr val="dk2"/>
              </a:buClr>
              <a:buSzPts val="1530"/>
              <a:buChar char="•"/>
              <a:defRPr/>
            </a:lvl2pPr>
            <a:lvl3pPr indent="-228600" lvl="2" marL="1371600" algn="l">
              <a:lnSpc>
                <a:spcPct val="110000"/>
              </a:lnSpc>
              <a:spcBef>
                <a:spcPts val="500"/>
              </a:spcBef>
              <a:spcAft>
                <a:spcPts val="0"/>
              </a:spcAft>
              <a:buClr>
                <a:schemeClr val="dk2"/>
              </a:buClr>
              <a:buSzPts val="1800"/>
              <a:buNone/>
              <a:defRPr/>
            </a:lvl3pPr>
            <a:lvl4pPr indent="-342900" lvl="3" marL="1828800" algn="l">
              <a:lnSpc>
                <a:spcPct val="110000"/>
              </a:lnSpc>
              <a:spcBef>
                <a:spcPts val="500"/>
              </a:spcBef>
              <a:spcAft>
                <a:spcPts val="0"/>
              </a:spcAft>
              <a:buClr>
                <a:schemeClr val="dk2"/>
              </a:buClr>
              <a:buSzPts val="1800"/>
              <a:buChar char="•"/>
              <a:defRPr/>
            </a:lvl4pPr>
            <a:lvl5pPr indent="-228600" lvl="4" marL="2286000" algn="l">
              <a:lnSpc>
                <a:spcPct val="110000"/>
              </a:lnSpc>
              <a:spcBef>
                <a:spcPts val="500"/>
              </a:spcBef>
              <a:spcAft>
                <a:spcPts val="0"/>
              </a:spcAft>
              <a:buClr>
                <a:schemeClr val="dk2"/>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 name="Google Shape;26;p3"/>
          <p:cNvSpPr txBox="1"/>
          <p:nvPr>
            <p:ph idx="10" type="dt"/>
          </p:nvPr>
        </p:nvSpPr>
        <p:spPr>
          <a:xfrm>
            <a:off x="354841" y="6245032"/>
            <a:ext cx="265938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3"/>
          <p:cNvSpPr txBox="1"/>
          <p:nvPr>
            <p:ph idx="11" type="ftr"/>
          </p:nvPr>
        </p:nvSpPr>
        <p:spPr>
          <a:xfrm>
            <a:off x="7279964" y="6245033"/>
            <a:ext cx="4112222"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3"/>
          <p:cNvSpPr txBox="1"/>
          <p:nvPr>
            <p:ph idx="12" type="sldNum"/>
          </p:nvPr>
        </p:nvSpPr>
        <p:spPr>
          <a:xfrm>
            <a:off x="11394765" y="6245032"/>
            <a:ext cx="524491"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spTree>
      <p:nvGrpSpPr>
        <p:cNvPr id="29" name="Shape 29"/>
        <p:cNvGrpSpPr/>
        <p:nvPr/>
      </p:nvGrpSpPr>
      <p:grpSpPr>
        <a:xfrm>
          <a:off x="0" y="0"/>
          <a:ext cx="0" cy="0"/>
          <a:chOff x="0" y="0"/>
          <a:chExt cx="0" cy="0"/>
        </a:xfrm>
      </p:grpSpPr>
      <p:sp>
        <p:nvSpPr>
          <p:cNvPr id="30" name="Google Shape;30;p4"/>
          <p:cNvSpPr txBox="1"/>
          <p:nvPr>
            <p:ph idx="10" type="dt"/>
          </p:nvPr>
        </p:nvSpPr>
        <p:spPr>
          <a:xfrm>
            <a:off x="354841" y="6245032"/>
            <a:ext cx="265938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4"/>
          <p:cNvSpPr txBox="1"/>
          <p:nvPr>
            <p:ph idx="11" type="ftr"/>
          </p:nvPr>
        </p:nvSpPr>
        <p:spPr>
          <a:xfrm>
            <a:off x="7279964" y="6245033"/>
            <a:ext cx="4112222"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4"/>
          <p:cNvSpPr txBox="1"/>
          <p:nvPr>
            <p:ph idx="12" type="sldNum"/>
          </p:nvPr>
        </p:nvSpPr>
        <p:spPr>
          <a:xfrm>
            <a:off x="11394765" y="6245032"/>
            <a:ext cx="524491"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33" name="Google Shape;33;p4"/>
          <p:cNvSpPr/>
          <p:nvPr/>
        </p:nvSpPr>
        <p:spPr>
          <a:xfrm>
            <a:off x="723900" y="750338"/>
            <a:ext cx="4580642" cy="5494694"/>
          </a:xfrm>
          <a:custGeom>
            <a:rect b="b" l="l" r="r" t="t"/>
            <a:pathLst>
              <a:path extrusionOk="0" h="6858000" w="6096000">
                <a:moveTo>
                  <a:pt x="0" y="0"/>
                </a:moveTo>
                <a:lnTo>
                  <a:pt x="6096000" y="0"/>
                </a:lnTo>
                <a:lnTo>
                  <a:pt x="6096000" y="6858000"/>
                </a:lnTo>
                <a:lnTo>
                  <a:pt x="3037115" y="5889172"/>
                </a:lnTo>
                <a:lnTo>
                  <a:pt x="0" y="6858000"/>
                </a:lnTo>
                <a:lnTo>
                  <a:pt x="0" y="0"/>
                </a:lnTo>
                <a:close/>
              </a:path>
            </a:pathLst>
          </a:custGeom>
          <a:solidFill>
            <a:schemeClr val="lt2">
              <a:alpha val="80784"/>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grpSp>
        <p:nvGrpSpPr>
          <p:cNvPr id="34" name="Google Shape;34;p4"/>
          <p:cNvGrpSpPr/>
          <p:nvPr/>
        </p:nvGrpSpPr>
        <p:grpSpPr>
          <a:xfrm>
            <a:off x="2580478" y="4690810"/>
            <a:ext cx="867485" cy="163226"/>
            <a:chOff x="8910933" y="1837414"/>
            <a:chExt cx="867485" cy="163226"/>
          </a:xfrm>
        </p:grpSpPr>
        <p:sp>
          <p:nvSpPr>
            <p:cNvPr id="35" name="Google Shape;35;p4"/>
            <p:cNvSpPr/>
            <p:nvPr/>
          </p:nvSpPr>
          <p:spPr>
            <a:xfrm flipH="1" rot="-2635175">
              <a:off x="9286956" y="1861308"/>
              <a:ext cx="115439" cy="115439"/>
            </a:xfrm>
            <a:prstGeom prst="rect">
              <a:avLst/>
            </a:prstGeom>
            <a:noFill/>
            <a:ln cap="flat" cmpd="sng" w="15875">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cxnSp>
          <p:nvCxnSpPr>
            <p:cNvPr id="36" name="Google Shape;36;p4"/>
            <p:cNvCxnSpPr/>
            <p:nvPr/>
          </p:nvCxnSpPr>
          <p:spPr>
            <a:xfrm>
              <a:off x="9426289" y="1919027"/>
              <a:ext cx="352129" cy="0"/>
            </a:xfrm>
            <a:prstGeom prst="straightConnector1">
              <a:avLst/>
            </a:prstGeom>
            <a:noFill/>
            <a:ln cap="flat" cmpd="sng" w="15875">
              <a:solidFill>
                <a:schemeClr val="dk2"/>
              </a:solidFill>
              <a:prstDash val="solid"/>
              <a:miter lim="800000"/>
              <a:headEnd len="sm" w="sm" type="none"/>
              <a:tailEnd len="sm" w="sm" type="none"/>
            </a:ln>
          </p:spPr>
        </p:cxnSp>
        <p:cxnSp>
          <p:nvCxnSpPr>
            <p:cNvPr id="37" name="Google Shape;37;p4"/>
            <p:cNvCxnSpPr/>
            <p:nvPr/>
          </p:nvCxnSpPr>
          <p:spPr>
            <a:xfrm>
              <a:off x="8910933" y="1919027"/>
              <a:ext cx="352129" cy="0"/>
            </a:xfrm>
            <a:prstGeom prst="straightConnector1">
              <a:avLst/>
            </a:prstGeom>
            <a:noFill/>
            <a:ln cap="flat" cmpd="sng" w="15875">
              <a:solidFill>
                <a:schemeClr val="dk2"/>
              </a:solidFill>
              <a:prstDash val="solid"/>
              <a:miter lim="800000"/>
              <a:headEnd len="sm" w="sm" type="none"/>
              <a:tailEnd len="sm" w="sm" type="none"/>
            </a:ln>
          </p:spPr>
        </p:cxnSp>
      </p:grpSp>
      <p:sp>
        <p:nvSpPr>
          <p:cNvPr id="38" name="Google Shape;38;p4"/>
          <p:cNvSpPr txBox="1"/>
          <p:nvPr>
            <p:ph type="title"/>
          </p:nvPr>
        </p:nvSpPr>
        <p:spPr>
          <a:xfrm>
            <a:off x="1151291" y="1274475"/>
            <a:ext cx="3761832" cy="2823913"/>
          </a:xfrm>
          <a:prstGeom prst="rect">
            <a:avLst/>
          </a:prstGeom>
          <a:noFill/>
          <a:ln>
            <a:noFill/>
          </a:ln>
        </p:spPr>
        <p:txBody>
          <a:bodyPr anchorCtr="0" anchor="b" bIns="45700" lIns="91425" spcFirstLastPara="1" rIns="91425" wrap="square" tIns="45700">
            <a:normAutofit/>
          </a:bodyPr>
          <a:lstStyle>
            <a:lvl1pPr lvl="0" algn="ctr">
              <a:lnSpc>
                <a:spcPct val="110000"/>
              </a:lnSpc>
              <a:spcBef>
                <a:spcPts val="0"/>
              </a:spcBef>
              <a:spcAft>
                <a:spcPts val="0"/>
              </a:spcAft>
              <a:buClr>
                <a:schemeClr val="dk2"/>
              </a:buClr>
              <a:buSzPts val="3200"/>
              <a:buFont typeface="Arial"/>
              <a:buNone/>
              <a:defRPr sz="32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4"/>
          <p:cNvSpPr txBox="1"/>
          <p:nvPr>
            <p:ph idx="1" type="body"/>
          </p:nvPr>
        </p:nvSpPr>
        <p:spPr>
          <a:xfrm>
            <a:off x="6556756" y="2730304"/>
            <a:ext cx="4383030" cy="1397390"/>
          </a:xfrm>
          <a:prstGeom prst="rect">
            <a:avLst/>
          </a:prstGeom>
          <a:noFill/>
          <a:ln>
            <a:noFill/>
          </a:ln>
        </p:spPr>
        <p:txBody>
          <a:bodyPr anchorCtr="0" anchor="ctr" bIns="45700" lIns="91425" spcFirstLastPara="1" rIns="91425" wrap="square" tIns="45700">
            <a:normAutofit/>
          </a:bodyPr>
          <a:lstStyle>
            <a:lvl1pPr indent="-228600" lvl="0" marL="457200" algn="ctr">
              <a:lnSpc>
                <a:spcPct val="110000"/>
              </a:lnSpc>
              <a:spcBef>
                <a:spcPts val="1000"/>
              </a:spcBef>
              <a:spcAft>
                <a:spcPts val="0"/>
              </a:spcAft>
              <a:buClr>
                <a:schemeClr val="dk2"/>
              </a:buClr>
              <a:buSzPts val="2000"/>
              <a:buFont typeface="Arial"/>
              <a:buNone/>
              <a:defRPr sz="2000">
                <a:solidFill>
                  <a:schemeClr val="dk2"/>
                </a:solidFill>
              </a:defRPr>
            </a:lvl1pPr>
            <a:lvl2pPr indent="-228600" lvl="1" marL="914400" algn="l">
              <a:lnSpc>
                <a:spcPct val="110000"/>
              </a:lnSpc>
              <a:spcBef>
                <a:spcPts val="500"/>
              </a:spcBef>
              <a:spcAft>
                <a:spcPts val="0"/>
              </a:spcAft>
              <a:buClr>
                <a:srgbClr val="888888"/>
              </a:buClr>
              <a:buSzPts val="1700"/>
              <a:buNone/>
              <a:defRPr sz="2000">
                <a:solidFill>
                  <a:srgbClr val="888888"/>
                </a:solidFill>
              </a:defRPr>
            </a:lvl2pPr>
            <a:lvl3pPr indent="-228600" lvl="2" marL="1371600" algn="l">
              <a:lnSpc>
                <a:spcPct val="110000"/>
              </a:lnSpc>
              <a:spcBef>
                <a:spcPts val="500"/>
              </a:spcBef>
              <a:spcAft>
                <a:spcPts val="0"/>
              </a:spcAft>
              <a:buClr>
                <a:srgbClr val="888888"/>
              </a:buClr>
              <a:buSzPts val="1800"/>
              <a:buFont typeface="Arial"/>
              <a:buNone/>
              <a:defRPr sz="1800">
                <a:solidFill>
                  <a:srgbClr val="888888"/>
                </a:solidFill>
              </a:defRPr>
            </a:lvl3pPr>
            <a:lvl4pPr indent="-228600" lvl="3" marL="1828800" algn="l">
              <a:lnSpc>
                <a:spcPct val="110000"/>
              </a:lnSpc>
              <a:spcBef>
                <a:spcPts val="500"/>
              </a:spcBef>
              <a:spcAft>
                <a:spcPts val="0"/>
              </a:spcAft>
              <a:buClr>
                <a:srgbClr val="888888"/>
              </a:buClr>
              <a:buSzPts val="1600"/>
              <a:buNone/>
              <a:defRPr sz="1600">
                <a:solidFill>
                  <a:srgbClr val="888888"/>
                </a:solidFill>
              </a:defRPr>
            </a:lvl4pPr>
            <a:lvl5pPr indent="-228600" lvl="4" marL="2286000" algn="l">
              <a:lnSpc>
                <a:spcPct val="110000"/>
              </a:lnSpc>
              <a:spcBef>
                <a:spcPts val="500"/>
              </a:spcBef>
              <a:spcAft>
                <a:spcPts val="0"/>
              </a:spcAft>
              <a:buClr>
                <a:srgbClr val="888888"/>
              </a:buClr>
              <a:buSzPts val="1600"/>
              <a:buFont typeface="Arial"/>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0" name="Shape 40"/>
        <p:cNvGrpSpPr/>
        <p:nvPr/>
      </p:nvGrpSpPr>
      <p:grpSpPr>
        <a:xfrm>
          <a:off x="0" y="0"/>
          <a:ext cx="0" cy="0"/>
          <a:chOff x="0" y="0"/>
          <a:chExt cx="0" cy="0"/>
        </a:xfrm>
      </p:grpSpPr>
      <p:sp>
        <p:nvSpPr>
          <p:cNvPr id="41" name="Google Shape;41;p5"/>
          <p:cNvSpPr txBox="1"/>
          <p:nvPr>
            <p:ph type="title"/>
          </p:nvPr>
        </p:nvSpPr>
        <p:spPr>
          <a:xfrm>
            <a:off x="1028700" y="723900"/>
            <a:ext cx="10134600" cy="1288489"/>
          </a:xfrm>
          <a:prstGeom prst="rect">
            <a:avLst/>
          </a:prstGeom>
          <a:noFill/>
          <a:ln>
            <a:noFill/>
          </a:ln>
        </p:spPr>
        <p:txBody>
          <a:bodyPr anchorCtr="0" anchor="b" bIns="45700" lIns="91425" spcFirstLastPara="1" rIns="91425" wrap="square" tIns="45700">
            <a:normAutofit/>
          </a:bodyPr>
          <a:lstStyle>
            <a:lvl1pPr lvl="0" algn="l">
              <a:lnSpc>
                <a:spcPct val="11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5"/>
          <p:cNvSpPr txBox="1"/>
          <p:nvPr>
            <p:ph idx="1" type="body"/>
          </p:nvPr>
        </p:nvSpPr>
        <p:spPr>
          <a:xfrm>
            <a:off x="1037305" y="2155369"/>
            <a:ext cx="4953000" cy="3998323"/>
          </a:xfrm>
          <a:prstGeom prst="rect">
            <a:avLst/>
          </a:prstGeom>
          <a:noFill/>
          <a:ln>
            <a:noFill/>
          </a:ln>
        </p:spPr>
        <p:txBody>
          <a:bodyPr anchorCtr="0" anchor="t" bIns="45700" lIns="91425" spcFirstLastPara="1" rIns="91425" wrap="square" tIns="45700">
            <a:normAutofit/>
          </a:bodyPr>
          <a:lstStyle>
            <a:lvl1pPr indent="-228600" lvl="0" marL="457200" algn="l">
              <a:lnSpc>
                <a:spcPct val="110000"/>
              </a:lnSpc>
              <a:spcBef>
                <a:spcPts val="1000"/>
              </a:spcBef>
              <a:spcAft>
                <a:spcPts val="0"/>
              </a:spcAft>
              <a:buClr>
                <a:schemeClr val="dk2"/>
              </a:buClr>
              <a:buSzPts val="1800"/>
              <a:buNone/>
              <a:defRPr/>
            </a:lvl1pPr>
            <a:lvl2pPr indent="-325755" lvl="1" marL="914400" algn="l">
              <a:lnSpc>
                <a:spcPct val="110000"/>
              </a:lnSpc>
              <a:spcBef>
                <a:spcPts val="500"/>
              </a:spcBef>
              <a:spcAft>
                <a:spcPts val="0"/>
              </a:spcAft>
              <a:buClr>
                <a:schemeClr val="dk2"/>
              </a:buClr>
              <a:buSzPts val="1530"/>
              <a:buChar char="•"/>
              <a:defRPr/>
            </a:lvl2pPr>
            <a:lvl3pPr indent="-228600" lvl="2" marL="1371600" algn="l">
              <a:lnSpc>
                <a:spcPct val="110000"/>
              </a:lnSpc>
              <a:spcBef>
                <a:spcPts val="500"/>
              </a:spcBef>
              <a:spcAft>
                <a:spcPts val="0"/>
              </a:spcAft>
              <a:buClr>
                <a:schemeClr val="dk2"/>
              </a:buClr>
              <a:buSzPts val="1800"/>
              <a:buNone/>
              <a:defRPr/>
            </a:lvl3pPr>
            <a:lvl4pPr indent="-342900" lvl="3" marL="1828800" algn="l">
              <a:lnSpc>
                <a:spcPct val="110000"/>
              </a:lnSpc>
              <a:spcBef>
                <a:spcPts val="500"/>
              </a:spcBef>
              <a:spcAft>
                <a:spcPts val="0"/>
              </a:spcAft>
              <a:buClr>
                <a:schemeClr val="dk2"/>
              </a:buClr>
              <a:buSzPts val="1800"/>
              <a:buChar char="•"/>
              <a:defRPr/>
            </a:lvl4pPr>
            <a:lvl5pPr indent="-228600" lvl="4" marL="2286000" algn="l">
              <a:lnSpc>
                <a:spcPct val="110000"/>
              </a:lnSpc>
              <a:spcBef>
                <a:spcPts val="500"/>
              </a:spcBef>
              <a:spcAft>
                <a:spcPts val="0"/>
              </a:spcAft>
              <a:buClr>
                <a:schemeClr val="dk2"/>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3" name="Google Shape;43;p5"/>
          <p:cNvSpPr txBox="1"/>
          <p:nvPr>
            <p:ph idx="2" type="body"/>
          </p:nvPr>
        </p:nvSpPr>
        <p:spPr>
          <a:xfrm>
            <a:off x="6172200" y="2155369"/>
            <a:ext cx="4953000" cy="3998323"/>
          </a:xfrm>
          <a:prstGeom prst="rect">
            <a:avLst/>
          </a:prstGeom>
          <a:noFill/>
          <a:ln>
            <a:noFill/>
          </a:ln>
        </p:spPr>
        <p:txBody>
          <a:bodyPr anchorCtr="0" anchor="t" bIns="45700" lIns="91425" spcFirstLastPara="1" rIns="91425" wrap="square" tIns="45700">
            <a:normAutofit/>
          </a:bodyPr>
          <a:lstStyle>
            <a:lvl1pPr indent="-228600" lvl="0" marL="457200" algn="l">
              <a:lnSpc>
                <a:spcPct val="110000"/>
              </a:lnSpc>
              <a:spcBef>
                <a:spcPts val="1000"/>
              </a:spcBef>
              <a:spcAft>
                <a:spcPts val="0"/>
              </a:spcAft>
              <a:buClr>
                <a:schemeClr val="dk2"/>
              </a:buClr>
              <a:buSzPts val="1800"/>
              <a:buNone/>
              <a:defRPr/>
            </a:lvl1pPr>
            <a:lvl2pPr indent="-325755" lvl="1" marL="914400" algn="l">
              <a:lnSpc>
                <a:spcPct val="110000"/>
              </a:lnSpc>
              <a:spcBef>
                <a:spcPts val="500"/>
              </a:spcBef>
              <a:spcAft>
                <a:spcPts val="0"/>
              </a:spcAft>
              <a:buClr>
                <a:schemeClr val="dk2"/>
              </a:buClr>
              <a:buSzPts val="1530"/>
              <a:buChar char="•"/>
              <a:defRPr/>
            </a:lvl2pPr>
            <a:lvl3pPr indent="-228600" lvl="2" marL="1371600" algn="l">
              <a:lnSpc>
                <a:spcPct val="110000"/>
              </a:lnSpc>
              <a:spcBef>
                <a:spcPts val="500"/>
              </a:spcBef>
              <a:spcAft>
                <a:spcPts val="0"/>
              </a:spcAft>
              <a:buClr>
                <a:schemeClr val="dk2"/>
              </a:buClr>
              <a:buSzPts val="1800"/>
              <a:buNone/>
              <a:defRPr/>
            </a:lvl3pPr>
            <a:lvl4pPr indent="-342900" lvl="3" marL="1828800" algn="l">
              <a:lnSpc>
                <a:spcPct val="110000"/>
              </a:lnSpc>
              <a:spcBef>
                <a:spcPts val="500"/>
              </a:spcBef>
              <a:spcAft>
                <a:spcPts val="0"/>
              </a:spcAft>
              <a:buClr>
                <a:schemeClr val="dk2"/>
              </a:buClr>
              <a:buSzPts val="1800"/>
              <a:buChar char="•"/>
              <a:defRPr/>
            </a:lvl4pPr>
            <a:lvl5pPr indent="-228600" lvl="4" marL="2286000" algn="l">
              <a:lnSpc>
                <a:spcPct val="110000"/>
              </a:lnSpc>
              <a:spcBef>
                <a:spcPts val="500"/>
              </a:spcBef>
              <a:spcAft>
                <a:spcPts val="0"/>
              </a:spcAft>
              <a:buClr>
                <a:schemeClr val="dk2"/>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5"/>
          <p:cNvSpPr txBox="1"/>
          <p:nvPr>
            <p:ph idx="10" type="dt"/>
          </p:nvPr>
        </p:nvSpPr>
        <p:spPr>
          <a:xfrm>
            <a:off x="354841" y="6245032"/>
            <a:ext cx="265938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5"/>
          <p:cNvSpPr txBox="1"/>
          <p:nvPr>
            <p:ph idx="11" type="ftr"/>
          </p:nvPr>
        </p:nvSpPr>
        <p:spPr>
          <a:xfrm>
            <a:off x="7279964" y="6245033"/>
            <a:ext cx="4112222"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5"/>
          <p:cNvSpPr txBox="1"/>
          <p:nvPr>
            <p:ph idx="12" type="sldNum"/>
          </p:nvPr>
        </p:nvSpPr>
        <p:spPr>
          <a:xfrm>
            <a:off x="11394765" y="6245032"/>
            <a:ext cx="524491"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7" name="Shape 47"/>
        <p:cNvGrpSpPr/>
        <p:nvPr/>
      </p:nvGrpSpPr>
      <p:grpSpPr>
        <a:xfrm>
          <a:off x="0" y="0"/>
          <a:ext cx="0" cy="0"/>
          <a:chOff x="0" y="0"/>
          <a:chExt cx="0" cy="0"/>
        </a:xfrm>
      </p:grpSpPr>
      <p:sp>
        <p:nvSpPr>
          <p:cNvPr id="48" name="Google Shape;48;p6"/>
          <p:cNvSpPr txBox="1"/>
          <p:nvPr>
            <p:ph type="title"/>
          </p:nvPr>
        </p:nvSpPr>
        <p:spPr>
          <a:xfrm>
            <a:off x="1028700" y="555171"/>
            <a:ext cx="10134600" cy="1135517"/>
          </a:xfrm>
          <a:prstGeom prst="rect">
            <a:avLst/>
          </a:prstGeom>
          <a:noFill/>
          <a:ln>
            <a:noFill/>
          </a:ln>
        </p:spPr>
        <p:txBody>
          <a:bodyPr anchorCtr="0" anchor="b" bIns="45700" lIns="91425" spcFirstLastPara="1" rIns="91425" wrap="square" tIns="45700">
            <a:normAutofit/>
          </a:bodyPr>
          <a:lstStyle>
            <a:lvl1pPr lvl="0" algn="l">
              <a:lnSpc>
                <a:spcPct val="11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9" name="Google Shape;49;p6"/>
          <p:cNvSpPr txBox="1"/>
          <p:nvPr>
            <p:ph idx="1" type="body"/>
          </p:nvPr>
        </p:nvSpPr>
        <p:spPr>
          <a:xfrm>
            <a:off x="1037306" y="1801620"/>
            <a:ext cx="4849036" cy="814387"/>
          </a:xfrm>
          <a:prstGeom prst="rect">
            <a:avLst/>
          </a:prstGeom>
          <a:noFill/>
          <a:ln>
            <a:noFill/>
          </a:ln>
        </p:spPr>
        <p:txBody>
          <a:bodyPr anchorCtr="0" anchor="b" bIns="45700" lIns="91425" spcFirstLastPara="1" rIns="91425" wrap="square" tIns="45700">
            <a:normAutofit/>
          </a:bodyPr>
          <a:lstStyle>
            <a:lvl1pPr indent="-228600" lvl="0" marL="457200" algn="l">
              <a:lnSpc>
                <a:spcPct val="110000"/>
              </a:lnSpc>
              <a:spcBef>
                <a:spcPts val="1000"/>
              </a:spcBef>
              <a:spcAft>
                <a:spcPts val="0"/>
              </a:spcAft>
              <a:buClr>
                <a:schemeClr val="dk2"/>
              </a:buClr>
              <a:buSzPts val="1800"/>
              <a:buFont typeface="Arial"/>
              <a:buNone/>
              <a:defRPr b="0" sz="1800" cap="none"/>
            </a:lvl1pPr>
            <a:lvl2pPr indent="-228600" lvl="1" marL="914400" algn="l">
              <a:lnSpc>
                <a:spcPct val="110000"/>
              </a:lnSpc>
              <a:spcBef>
                <a:spcPts val="500"/>
              </a:spcBef>
              <a:spcAft>
                <a:spcPts val="0"/>
              </a:spcAft>
              <a:buClr>
                <a:schemeClr val="dk2"/>
              </a:buClr>
              <a:buSzPts val="1700"/>
              <a:buNone/>
              <a:defRPr b="1" sz="2000"/>
            </a:lvl2pPr>
            <a:lvl3pPr indent="-228600" lvl="2" marL="1371600" algn="l">
              <a:lnSpc>
                <a:spcPct val="110000"/>
              </a:lnSpc>
              <a:spcBef>
                <a:spcPts val="500"/>
              </a:spcBef>
              <a:spcAft>
                <a:spcPts val="0"/>
              </a:spcAft>
              <a:buClr>
                <a:schemeClr val="dk2"/>
              </a:buClr>
              <a:buSzPts val="1800"/>
              <a:buFont typeface="Arial"/>
              <a:buNone/>
              <a:defRPr b="1" sz="1800"/>
            </a:lvl3pPr>
            <a:lvl4pPr indent="-228600" lvl="3" marL="1828800" algn="l">
              <a:lnSpc>
                <a:spcPct val="110000"/>
              </a:lnSpc>
              <a:spcBef>
                <a:spcPts val="500"/>
              </a:spcBef>
              <a:spcAft>
                <a:spcPts val="0"/>
              </a:spcAft>
              <a:buClr>
                <a:schemeClr val="dk2"/>
              </a:buClr>
              <a:buSzPts val="1600"/>
              <a:buNone/>
              <a:defRPr b="1" sz="1600"/>
            </a:lvl4pPr>
            <a:lvl5pPr indent="-228600" lvl="4" marL="2286000" algn="l">
              <a:lnSpc>
                <a:spcPct val="110000"/>
              </a:lnSpc>
              <a:spcBef>
                <a:spcPts val="500"/>
              </a:spcBef>
              <a:spcAft>
                <a:spcPts val="0"/>
              </a:spcAft>
              <a:buClr>
                <a:schemeClr val="dk2"/>
              </a:buClr>
              <a:buSzPts val="1600"/>
              <a:buFont typeface="Arial"/>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0" name="Google Shape;50;p6"/>
          <p:cNvSpPr txBox="1"/>
          <p:nvPr>
            <p:ph idx="2" type="body"/>
          </p:nvPr>
        </p:nvSpPr>
        <p:spPr>
          <a:xfrm>
            <a:off x="1037306" y="2619103"/>
            <a:ext cx="4849036" cy="3514997"/>
          </a:xfrm>
          <a:prstGeom prst="rect">
            <a:avLst/>
          </a:prstGeom>
          <a:noFill/>
          <a:ln>
            <a:noFill/>
          </a:ln>
        </p:spPr>
        <p:txBody>
          <a:bodyPr anchorCtr="0" anchor="t" bIns="45700" lIns="91425" spcFirstLastPara="1" rIns="91425" wrap="square" tIns="45700">
            <a:normAutofit/>
          </a:bodyPr>
          <a:lstStyle>
            <a:lvl1pPr indent="-228600" lvl="0" marL="457200" algn="l">
              <a:lnSpc>
                <a:spcPct val="110000"/>
              </a:lnSpc>
              <a:spcBef>
                <a:spcPts val="1000"/>
              </a:spcBef>
              <a:spcAft>
                <a:spcPts val="0"/>
              </a:spcAft>
              <a:buClr>
                <a:schemeClr val="dk2"/>
              </a:buClr>
              <a:buSzPts val="1800"/>
              <a:buNone/>
              <a:defRPr/>
            </a:lvl1pPr>
            <a:lvl2pPr indent="-325755" lvl="1" marL="914400" algn="l">
              <a:lnSpc>
                <a:spcPct val="110000"/>
              </a:lnSpc>
              <a:spcBef>
                <a:spcPts val="500"/>
              </a:spcBef>
              <a:spcAft>
                <a:spcPts val="0"/>
              </a:spcAft>
              <a:buClr>
                <a:schemeClr val="dk2"/>
              </a:buClr>
              <a:buSzPts val="1530"/>
              <a:buChar char="•"/>
              <a:defRPr/>
            </a:lvl2pPr>
            <a:lvl3pPr indent="-228600" lvl="2" marL="1371600" algn="l">
              <a:lnSpc>
                <a:spcPct val="110000"/>
              </a:lnSpc>
              <a:spcBef>
                <a:spcPts val="500"/>
              </a:spcBef>
              <a:spcAft>
                <a:spcPts val="0"/>
              </a:spcAft>
              <a:buClr>
                <a:schemeClr val="dk2"/>
              </a:buClr>
              <a:buSzPts val="1800"/>
              <a:buNone/>
              <a:defRPr/>
            </a:lvl3pPr>
            <a:lvl4pPr indent="-342900" lvl="3" marL="1828800" algn="l">
              <a:lnSpc>
                <a:spcPct val="110000"/>
              </a:lnSpc>
              <a:spcBef>
                <a:spcPts val="500"/>
              </a:spcBef>
              <a:spcAft>
                <a:spcPts val="0"/>
              </a:spcAft>
              <a:buClr>
                <a:schemeClr val="dk2"/>
              </a:buClr>
              <a:buSzPts val="1800"/>
              <a:buChar char="•"/>
              <a:defRPr/>
            </a:lvl4pPr>
            <a:lvl5pPr indent="-228600" lvl="4" marL="2286000" algn="l">
              <a:lnSpc>
                <a:spcPct val="110000"/>
              </a:lnSpc>
              <a:spcBef>
                <a:spcPts val="500"/>
              </a:spcBef>
              <a:spcAft>
                <a:spcPts val="0"/>
              </a:spcAft>
              <a:buClr>
                <a:schemeClr val="dk2"/>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 name="Google Shape;51;p6"/>
          <p:cNvSpPr txBox="1"/>
          <p:nvPr>
            <p:ph idx="3" type="body"/>
          </p:nvPr>
        </p:nvSpPr>
        <p:spPr>
          <a:xfrm>
            <a:off x="6250108" y="1801620"/>
            <a:ext cx="4904585" cy="814387"/>
          </a:xfrm>
          <a:prstGeom prst="rect">
            <a:avLst/>
          </a:prstGeom>
          <a:noFill/>
          <a:ln>
            <a:noFill/>
          </a:ln>
        </p:spPr>
        <p:txBody>
          <a:bodyPr anchorCtr="0" anchor="b" bIns="45700" lIns="91425" spcFirstLastPara="1" rIns="91425" wrap="square" tIns="45700">
            <a:normAutofit/>
          </a:bodyPr>
          <a:lstStyle>
            <a:lvl1pPr indent="-228600" lvl="0" marL="457200" algn="l">
              <a:lnSpc>
                <a:spcPct val="110000"/>
              </a:lnSpc>
              <a:spcBef>
                <a:spcPts val="1000"/>
              </a:spcBef>
              <a:spcAft>
                <a:spcPts val="0"/>
              </a:spcAft>
              <a:buClr>
                <a:schemeClr val="dk2"/>
              </a:buClr>
              <a:buSzPts val="1800"/>
              <a:buFont typeface="Arial"/>
              <a:buNone/>
              <a:defRPr b="0" sz="1800" cap="none"/>
            </a:lvl1pPr>
            <a:lvl2pPr indent="-228600" lvl="1" marL="914400" algn="l">
              <a:lnSpc>
                <a:spcPct val="110000"/>
              </a:lnSpc>
              <a:spcBef>
                <a:spcPts val="500"/>
              </a:spcBef>
              <a:spcAft>
                <a:spcPts val="0"/>
              </a:spcAft>
              <a:buClr>
                <a:schemeClr val="dk2"/>
              </a:buClr>
              <a:buSzPts val="1700"/>
              <a:buNone/>
              <a:defRPr b="1" sz="2000"/>
            </a:lvl2pPr>
            <a:lvl3pPr indent="-228600" lvl="2" marL="1371600" algn="l">
              <a:lnSpc>
                <a:spcPct val="110000"/>
              </a:lnSpc>
              <a:spcBef>
                <a:spcPts val="500"/>
              </a:spcBef>
              <a:spcAft>
                <a:spcPts val="0"/>
              </a:spcAft>
              <a:buClr>
                <a:schemeClr val="dk2"/>
              </a:buClr>
              <a:buSzPts val="1800"/>
              <a:buFont typeface="Arial"/>
              <a:buNone/>
              <a:defRPr b="1" sz="1800"/>
            </a:lvl3pPr>
            <a:lvl4pPr indent="-228600" lvl="3" marL="1828800" algn="l">
              <a:lnSpc>
                <a:spcPct val="110000"/>
              </a:lnSpc>
              <a:spcBef>
                <a:spcPts val="500"/>
              </a:spcBef>
              <a:spcAft>
                <a:spcPts val="0"/>
              </a:spcAft>
              <a:buClr>
                <a:schemeClr val="dk2"/>
              </a:buClr>
              <a:buSzPts val="1600"/>
              <a:buNone/>
              <a:defRPr b="1" sz="1600"/>
            </a:lvl4pPr>
            <a:lvl5pPr indent="-228600" lvl="4" marL="2286000" algn="l">
              <a:lnSpc>
                <a:spcPct val="110000"/>
              </a:lnSpc>
              <a:spcBef>
                <a:spcPts val="500"/>
              </a:spcBef>
              <a:spcAft>
                <a:spcPts val="0"/>
              </a:spcAft>
              <a:buClr>
                <a:schemeClr val="dk2"/>
              </a:buClr>
              <a:buSzPts val="1600"/>
              <a:buFont typeface="Arial"/>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2" name="Google Shape;52;p6"/>
          <p:cNvSpPr txBox="1"/>
          <p:nvPr>
            <p:ph idx="4" type="body"/>
          </p:nvPr>
        </p:nvSpPr>
        <p:spPr>
          <a:xfrm>
            <a:off x="6250108" y="2619103"/>
            <a:ext cx="4904585" cy="3514997"/>
          </a:xfrm>
          <a:prstGeom prst="rect">
            <a:avLst/>
          </a:prstGeom>
          <a:noFill/>
          <a:ln>
            <a:noFill/>
          </a:ln>
        </p:spPr>
        <p:txBody>
          <a:bodyPr anchorCtr="0" anchor="t" bIns="45700" lIns="91425" spcFirstLastPara="1" rIns="91425" wrap="square" tIns="45700">
            <a:normAutofit/>
          </a:bodyPr>
          <a:lstStyle>
            <a:lvl1pPr indent="-228600" lvl="0" marL="457200" algn="l">
              <a:lnSpc>
                <a:spcPct val="110000"/>
              </a:lnSpc>
              <a:spcBef>
                <a:spcPts val="1000"/>
              </a:spcBef>
              <a:spcAft>
                <a:spcPts val="0"/>
              </a:spcAft>
              <a:buClr>
                <a:schemeClr val="dk2"/>
              </a:buClr>
              <a:buSzPts val="1800"/>
              <a:buNone/>
              <a:defRPr/>
            </a:lvl1pPr>
            <a:lvl2pPr indent="-325755" lvl="1" marL="914400" algn="l">
              <a:lnSpc>
                <a:spcPct val="110000"/>
              </a:lnSpc>
              <a:spcBef>
                <a:spcPts val="500"/>
              </a:spcBef>
              <a:spcAft>
                <a:spcPts val="0"/>
              </a:spcAft>
              <a:buClr>
                <a:schemeClr val="dk2"/>
              </a:buClr>
              <a:buSzPts val="1530"/>
              <a:buChar char="•"/>
              <a:defRPr/>
            </a:lvl2pPr>
            <a:lvl3pPr indent="-228600" lvl="2" marL="1371600" algn="l">
              <a:lnSpc>
                <a:spcPct val="110000"/>
              </a:lnSpc>
              <a:spcBef>
                <a:spcPts val="500"/>
              </a:spcBef>
              <a:spcAft>
                <a:spcPts val="0"/>
              </a:spcAft>
              <a:buClr>
                <a:schemeClr val="dk2"/>
              </a:buClr>
              <a:buSzPts val="1800"/>
              <a:buNone/>
              <a:defRPr/>
            </a:lvl3pPr>
            <a:lvl4pPr indent="-342900" lvl="3" marL="1828800" algn="l">
              <a:lnSpc>
                <a:spcPct val="110000"/>
              </a:lnSpc>
              <a:spcBef>
                <a:spcPts val="500"/>
              </a:spcBef>
              <a:spcAft>
                <a:spcPts val="0"/>
              </a:spcAft>
              <a:buClr>
                <a:schemeClr val="dk2"/>
              </a:buClr>
              <a:buSzPts val="1800"/>
              <a:buChar char="•"/>
              <a:defRPr/>
            </a:lvl4pPr>
            <a:lvl5pPr indent="-228600" lvl="4" marL="2286000" algn="l">
              <a:lnSpc>
                <a:spcPct val="110000"/>
              </a:lnSpc>
              <a:spcBef>
                <a:spcPts val="500"/>
              </a:spcBef>
              <a:spcAft>
                <a:spcPts val="0"/>
              </a:spcAft>
              <a:buClr>
                <a:schemeClr val="dk2"/>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3" name="Google Shape;53;p6"/>
          <p:cNvSpPr txBox="1"/>
          <p:nvPr>
            <p:ph idx="10" type="dt"/>
          </p:nvPr>
        </p:nvSpPr>
        <p:spPr>
          <a:xfrm>
            <a:off x="354841" y="6245032"/>
            <a:ext cx="265938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6"/>
          <p:cNvSpPr txBox="1"/>
          <p:nvPr>
            <p:ph idx="11" type="ftr"/>
          </p:nvPr>
        </p:nvSpPr>
        <p:spPr>
          <a:xfrm>
            <a:off x="7279964" y="6245033"/>
            <a:ext cx="4112222"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6"/>
          <p:cNvSpPr txBox="1"/>
          <p:nvPr>
            <p:ph idx="12" type="sldNum"/>
          </p:nvPr>
        </p:nvSpPr>
        <p:spPr>
          <a:xfrm>
            <a:off x="11394765" y="6245032"/>
            <a:ext cx="524491"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6" name="Shape 56"/>
        <p:cNvGrpSpPr/>
        <p:nvPr/>
      </p:nvGrpSpPr>
      <p:grpSpPr>
        <a:xfrm>
          <a:off x="0" y="0"/>
          <a:ext cx="0" cy="0"/>
          <a:chOff x="0" y="0"/>
          <a:chExt cx="0" cy="0"/>
        </a:xfrm>
      </p:grpSpPr>
      <p:sp>
        <p:nvSpPr>
          <p:cNvPr id="57" name="Google Shape;57;p7"/>
          <p:cNvSpPr txBox="1"/>
          <p:nvPr>
            <p:ph type="title"/>
          </p:nvPr>
        </p:nvSpPr>
        <p:spPr>
          <a:xfrm>
            <a:off x="1028700" y="723900"/>
            <a:ext cx="10134600" cy="1288489"/>
          </a:xfrm>
          <a:prstGeom prst="rect">
            <a:avLst/>
          </a:prstGeom>
          <a:noFill/>
          <a:ln>
            <a:noFill/>
          </a:ln>
        </p:spPr>
        <p:txBody>
          <a:bodyPr anchorCtr="0" anchor="b" bIns="45700" lIns="91425" spcFirstLastPara="1" rIns="91425" wrap="square" tIns="45700">
            <a:normAutofit/>
          </a:bodyPr>
          <a:lstStyle>
            <a:lvl1pPr lvl="0" algn="l">
              <a:lnSpc>
                <a:spcPct val="11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8" name="Google Shape;58;p7"/>
          <p:cNvSpPr txBox="1"/>
          <p:nvPr>
            <p:ph idx="10" type="dt"/>
          </p:nvPr>
        </p:nvSpPr>
        <p:spPr>
          <a:xfrm>
            <a:off x="354841" y="6245032"/>
            <a:ext cx="265938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7"/>
          <p:cNvSpPr txBox="1"/>
          <p:nvPr>
            <p:ph idx="11" type="ftr"/>
          </p:nvPr>
        </p:nvSpPr>
        <p:spPr>
          <a:xfrm>
            <a:off x="7279964" y="6245033"/>
            <a:ext cx="4112222"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7"/>
          <p:cNvSpPr txBox="1"/>
          <p:nvPr>
            <p:ph idx="12" type="sldNum"/>
          </p:nvPr>
        </p:nvSpPr>
        <p:spPr>
          <a:xfrm>
            <a:off x="11394765" y="6245032"/>
            <a:ext cx="524491"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1" name="Shape 61"/>
        <p:cNvGrpSpPr/>
        <p:nvPr/>
      </p:nvGrpSpPr>
      <p:grpSpPr>
        <a:xfrm>
          <a:off x="0" y="0"/>
          <a:ext cx="0" cy="0"/>
          <a:chOff x="0" y="0"/>
          <a:chExt cx="0" cy="0"/>
        </a:xfrm>
      </p:grpSpPr>
      <p:sp>
        <p:nvSpPr>
          <p:cNvPr id="62" name="Google Shape;62;p8"/>
          <p:cNvSpPr txBox="1"/>
          <p:nvPr>
            <p:ph idx="10" type="dt"/>
          </p:nvPr>
        </p:nvSpPr>
        <p:spPr>
          <a:xfrm>
            <a:off x="354841" y="6245032"/>
            <a:ext cx="265938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8"/>
          <p:cNvSpPr txBox="1"/>
          <p:nvPr>
            <p:ph idx="11" type="ftr"/>
          </p:nvPr>
        </p:nvSpPr>
        <p:spPr>
          <a:xfrm>
            <a:off x="7279964" y="6245033"/>
            <a:ext cx="4112222"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8"/>
          <p:cNvSpPr txBox="1"/>
          <p:nvPr>
            <p:ph idx="12" type="sldNum"/>
          </p:nvPr>
        </p:nvSpPr>
        <p:spPr>
          <a:xfrm>
            <a:off x="11394765" y="6245032"/>
            <a:ext cx="524491"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5" name="Shape 65"/>
        <p:cNvGrpSpPr/>
        <p:nvPr/>
      </p:nvGrpSpPr>
      <p:grpSpPr>
        <a:xfrm>
          <a:off x="0" y="0"/>
          <a:ext cx="0" cy="0"/>
          <a:chOff x="0" y="0"/>
          <a:chExt cx="0" cy="0"/>
        </a:xfrm>
      </p:grpSpPr>
      <p:sp>
        <p:nvSpPr>
          <p:cNvPr id="66" name="Google Shape;66;p9"/>
          <p:cNvSpPr txBox="1"/>
          <p:nvPr>
            <p:ph type="title"/>
          </p:nvPr>
        </p:nvSpPr>
        <p:spPr>
          <a:xfrm>
            <a:off x="1066800" y="457200"/>
            <a:ext cx="3705225" cy="1600200"/>
          </a:xfrm>
          <a:prstGeom prst="rect">
            <a:avLst/>
          </a:prstGeom>
          <a:noFill/>
          <a:ln>
            <a:noFill/>
          </a:ln>
        </p:spPr>
        <p:txBody>
          <a:bodyPr anchorCtr="0" anchor="b" bIns="45700" lIns="91425" spcFirstLastPara="1" rIns="91425" wrap="square" tIns="45700">
            <a:normAutofit/>
          </a:bodyPr>
          <a:lstStyle>
            <a:lvl1pPr lvl="0" algn="l">
              <a:lnSpc>
                <a:spcPct val="110000"/>
              </a:lnSpc>
              <a:spcBef>
                <a:spcPts val="0"/>
              </a:spcBef>
              <a:spcAft>
                <a:spcPts val="0"/>
              </a:spcAft>
              <a:buClr>
                <a:schemeClr val="dk2"/>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9"/>
          <p:cNvSpPr txBox="1"/>
          <p:nvPr>
            <p:ph idx="1" type="body"/>
          </p:nvPr>
        </p:nvSpPr>
        <p:spPr>
          <a:xfrm>
            <a:off x="5183188" y="1066800"/>
            <a:ext cx="6172200" cy="4838699"/>
          </a:xfrm>
          <a:prstGeom prst="rect">
            <a:avLst/>
          </a:prstGeom>
          <a:noFill/>
          <a:ln>
            <a:noFill/>
          </a:ln>
        </p:spPr>
        <p:txBody>
          <a:bodyPr anchorCtr="0" anchor="t" bIns="45700" lIns="91425" spcFirstLastPara="1" rIns="91425" wrap="square" tIns="45700">
            <a:normAutofit/>
          </a:bodyPr>
          <a:lstStyle>
            <a:lvl1pPr indent="-228600" lvl="0" marL="457200" algn="l">
              <a:lnSpc>
                <a:spcPct val="110000"/>
              </a:lnSpc>
              <a:spcBef>
                <a:spcPts val="1000"/>
              </a:spcBef>
              <a:spcAft>
                <a:spcPts val="0"/>
              </a:spcAft>
              <a:buClr>
                <a:schemeClr val="dk2"/>
              </a:buClr>
              <a:buSzPts val="3200"/>
              <a:buFont typeface="Arial"/>
              <a:buNone/>
              <a:defRPr sz="3200"/>
            </a:lvl1pPr>
            <a:lvl2pPr indent="-379730" lvl="1" marL="914400" algn="l">
              <a:lnSpc>
                <a:spcPct val="110000"/>
              </a:lnSpc>
              <a:spcBef>
                <a:spcPts val="500"/>
              </a:spcBef>
              <a:spcAft>
                <a:spcPts val="0"/>
              </a:spcAft>
              <a:buClr>
                <a:schemeClr val="dk2"/>
              </a:buClr>
              <a:buSzPts val="2380"/>
              <a:buChar char="•"/>
              <a:defRPr sz="2800"/>
            </a:lvl2pPr>
            <a:lvl3pPr indent="-228600" lvl="2" marL="1371600" algn="l">
              <a:lnSpc>
                <a:spcPct val="110000"/>
              </a:lnSpc>
              <a:spcBef>
                <a:spcPts val="500"/>
              </a:spcBef>
              <a:spcAft>
                <a:spcPts val="0"/>
              </a:spcAft>
              <a:buClr>
                <a:schemeClr val="dk2"/>
              </a:buClr>
              <a:buSzPts val="2400"/>
              <a:buFont typeface="Arial"/>
              <a:buNone/>
              <a:defRPr sz="2400"/>
            </a:lvl3pPr>
            <a:lvl4pPr indent="-355600" lvl="3" marL="1828800" algn="l">
              <a:lnSpc>
                <a:spcPct val="110000"/>
              </a:lnSpc>
              <a:spcBef>
                <a:spcPts val="500"/>
              </a:spcBef>
              <a:spcAft>
                <a:spcPts val="0"/>
              </a:spcAft>
              <a:buClr>
                <a:schemeClr val="dk2"/>
              </a:buClr>
              <a:buSzPts val="2000"/>
              <a:buChar char="•"/>
              <a:defRPr sz="2000"/>
            </a:lvl4pPr>
            <a:lvl5pPr indent="-228600" lvl="4" marL="2286000" algn="l">
              <a:lnSpc>
                <a:spcPct val="110000"/>
              </a:lnSpc>
              <a:spcBef>
                <a:spcPts val="500"/>
              </a:spcBef>
              <a:spcAft>
                <a:spcPts val="0"/>
              </a:spcAft>
              <a:buClr>
                <a:schemeClr val="dk2"/>
              </a:buClr>
              <a:buSzPts val="2000"/>
              <a:buFont typeface="Arial"/>
              <a:buNone/>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8" name="Google Shape;68;p9"/>
          <p:cNvSpPr txBox="1"/>
          <p:nvPr>
            <p:ph idx="2" type="body"/>
          </p:nvPr>
        </p:nvSpPr>
        <p:spPr>
          <a:xfrm>
            <a:off x="1066800" y="2057400"/>
            <a:ext cx="3705225"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110000"/>
              </a:lnSpc>
              <a:spcBef>
                <a:spcPts val="1000"/>
              </a:spcBef>
              <a:spcAft>
                <a:spcPts val="0"/>
              </a:spcAft>
              <a:buClr>
                <a:schemeClr val="dk2"/>
              </a:buClr>
              <a:buSzPts val="1600"/>
              <a:buFont typeface="Arial"/>
              <a:buNone/>
              <a:defRPr sz="1600"/>
            </a:lvl1pPr>
            <a:lvl2pPr indent="-228600" lvl="1" marL="914400" algn="l">
              <a:lnSpc>
                <a:spcPct val="110000"/>
              </a:lnSpc>
              <a:spcBef>
                <a:spcPts val="500"/>
              </a:spcBef>
              <a:spcAft>
                <a:spcPts val="0"/>
              </a:spcAft>
              <a:buClr>
                <a:schemeClr val="dk2"/>
              </a:buClr>
              <a:buSzPts val="1190"/>
              <a:buNone/>
              <a:defRPr sz="1400"/>
            </a:lvl2pPr>
            <a:lvl3pPr indent="-228600" lvl="2" marL="1371600" algn="l">
              <a:lnSpc>
                <a:spcPct val="110000"/>
              </a:lnSpc>
              <a:spcBef>
                <a:spcPts val="500"/>
              </a:spcBef>
              <a:spcAft>
                <a:spcPts val="0"/>
              </a:spcAft>
              <a:buClr>
                <a:schemeClr val="dk2"/>
              </a:buClr>
              <a:buSzPts val="1200"/>
              <a:buFont typeface="Arial"/>
              <a:buNone/>
              <a:defRPr sz="1200"/>
            </a:lvl3pPr>
            <a:lvl4pPr indent="-228600" lvl="3" marL="1828800" algn="l">
              <a:lnSpc>
                <a:spcPct val="110000"/>
              </a:lnSpc>
              <a:spcBef>
                <a:spcPts val="500"/>
              </a:spcBef>
              <a:spcAft>
                <a:spcPts val="0"/>
              </a:spcAft>
              <a:buClr>
                <a:schemeClr val="dk2"/>
              </a:buClr>
              <a:buSzPts val="1000"/>
              <a:buNone/>
              <a:defRPr sz="1000"/>
            </a:lvl4pPr>
            <a:lvl5pPr indent="-228600" lvl="4" marL="2286000" algn="l">
              <a:lnSpc>
                <a:spcPct val="110000"/>
              </a:lnSpc>
              <a:spcBef>
                <a:spcPts val="500"/>
              </a:spcBef>
              <a:spcAft>
                <a:spcPts val="0"/>
              </a:spcAft>
              <a:buClr>
                <a:schemeClr val="dk2"/>
              </a:buClr>
              <a:buSzPts val="1000"/>
              <a:buFont typeface="Arial"/>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9"/>
          <p:cNvSpPr txBox="1"/>
          <p:nvPr>
            <p:ph idx="10" type="dt"/>
          </p:nvPr>
        </p:nvSpPr>
        <p:spPr>
          <a:xfrm>
            <a:off x="354841" y="6245032"/>
            <a:ext cx="265938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9"/>
          <p:cNvSpPr txBox="1"/>
          <p:nvPr>
            <p:ph idx="11" type="ftr"/>
          </p:nvPr>
        </p:nvSpPr>
        <p:spPr>
          <a:xfrm>
            <a:off x="7279964" y="6245033"/>
            <a:ext cx="4112222"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9"/>
          <p:cNvSpPr txBox="1"/>
          <p:nvPr>
            <p:ph idx="12" type="sldNum"/>
          </p:nvPr>
        </p:nvSpPr>
        <p:spPr>
          <a:xfrm>
            <a:off x="11394765" y="6245032"/>
            <a:ext cx="524491"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2" name="Shape 72"/>
        <p:cNvGrpSpPr/>
        <p:nvPr/>
      </p:nvGrpSpPr>
      <p:grpSpPr>
        <a:xfrm>
          <a:off x="0" y="0"/>
          <a:ext cx="0" cy="0"/>
          <a:chOff x="0" y="0"/>
          <a:chExt cx="0" cy="0"/>
        </a:xfrm>
      </p:grpSpPr>
      <p:sp>
        <p:nvSpPr>
          <p:cNvPr id="73" name="Google Shape;73;p10"/>
          <p:cNvSpPr txBox="1"/>
          <p:nvPr>
            <p:ph type="title"/>
          </p:nvPr>
        </p:nvSpPr>
        <p:spPr>
          <a:xfrm>
            <a:off x="1066800" y="457200"/>
            <a:ext cx="3705225" cy="1600200"/>
          </a:xfrm>
          <a:prstGeom prst="rect">
            <a:avLst/>
          </a:prstGeom>
          <a:noFill/>
          <a:ln>
            <a:noFill/>
          </a:ln>
        </p:spPr>
        <p:txBody>
          <a:bodyPr anchorCtr="0" anchor="b" bIns="45700" lIns="91425" spcFirstLastPara="1" rIns="91425" wrap="square" tIns="45700">
            <a:normAutofit/>
          </a:bodyPr>
          <a:lstStyle>
            <a:lvl1pPr lvl="0" algn="l">
              <a:lnSpc>
                <a:spcPct val="110000"/>
              </a:lnSpc>
              <a:spcBef>
                <a:spcPts val="0"/>
              </a:spcBef>
              <a:spcAft>
                <a:spcPts val="0"/>
              </a:spcAft>
              <a:buClr>
                <a:schemeClr val="dk2"/>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10"/>
          <p:cNvSpPr/>
          <p:nvPr>
            <p:ph idx="2" type="pic"/>
          </p:nvPr>
        </p:nvSpPr>
        <p:spPr>
          <a:xfrm>
            <a:off x="5183188" y="1066800"/>
            <a:ext cx="5942012" cy="4838700"/>
          </a:xfrm>
          <a:prstGeom prst="rect">
            <a:avLst/>
          </a:prstGeom>
          <a:noFill/>
          <a:ln>
            <a:noFill/>
          </a:ln>
        </p:spPr>
      </p:sp>
      <p:sp>
        <p:nvSpPr>
          <p:cNvPr id="75" name="Google Shape;75;p10"/>
          <p:cNvSpPr txBox="1"/>
          <p:nvPr>
            <p:ph idx="1" type="body"/>
          </p:nvPr>
        </p:nvSpPr>
        <p:spPr>
          <a:xfrm>
            <a:off x="1066800" y="2057400"/>
            <a:ext cx="3705225"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110000"/>
              </a:lnSpc>
              <a:spcBef>
                <a:spcPts val="1000"/>
              </a:spcBef>
              <a:spcAft>
                <a:spcPts val="0"/>
              </a:spcAft>
              <a:buClr>
                <a:schemeClr val="dk2"/>
              </a:buClr>
              <a:buSzPts val="1600"/>
              <a:buFont typeface="Arial"/>
              <a:buNone/>
              <a:defRPr sz="1600"/>
            </a:lvl1pPr>
            <a:lvl2pPr indent="-228600" lvl="1" marL="914400" algn="l">
              <a:lnSpc>
                <a:spcPct val="110000"/>
              </a:lnSpc>
              <a:spcBef>
                <a:spcPts val="500"/>
              </a:spcBef>
              <a:spcAft>
                <a:spcPts val="0"/>
              </a:spcAft>
              <a:buClr>
                <a:schemeClr val="dk2"/>
              </a:buClr>
              <a:buSzPts val="1190"/>
              <a:buNone/>
              <a:defRPr sz="1400"/>
            </a:lvl2pPr>
            <a:lvl3pPr indent="-228600" lvl="2" marL="1371600" algn="l">
              <a:lnSpc>
                <a:spcPct val="110000"/>
              </a:lnSpc>
              <a:spcBef>
                <a:spcPts val="500"/>
              </a:spcBef>
              <a:spcAft>
                <a:spcPts val="0"/>
              </a:spcAft>
              <a:buClr>
                <a:schemeClr val="dk2"/>
              </a:buClr>
              <a:buSzPts val="1200"/>
              <a:buFont typeface="Arial"/>
              <a:buNone/>
              <a:defRPr sz="1200"/>
            </a:lvl3pPr>
            <a:lvl4pPr indent="-228600" lvl="3" marL="1828800" algn="l">
              <a:lnSpc>
                <a:spcPct val="110000"/>
              </a:lnSpc>
              <a:spcBef>
                <a:spcPts val="500"/>
              </a:spcBef>
              <a:spcAft>
                <a:spcPts val="0"/>
              </a:spcAft>
              <a:buClr>
                <a:schemeClr val="dk2"/>
              </a:buClr>
              <a:buSzPts val="1000"/>
              <a:buNone/>
              <a:defRPr sz="1000"/>
            </a:lvl4pPr>
            <a:lvl5pPr indent="-228600" lvl="4" marL="2286000" algn="l">
              <a:lnSpc>
                <a:spcPct val="110000"/>
              </a:lnSpc>
              <a:spcBef>
                <a:spcPts val="500"/>
              </a:spcBef>
              <a:spcAft>
                <a:spcPts val="0"/>
              </a:spcAft>
              <a:buClr>
                <a:schemeClr val="dk2"/>
              </a:buClr>
              <a:buSzPts val="1000"/>
              <a:buFont typeface="Arial"/>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6" name="Google Shape;76;p10"/>
          <p:cNvSpPr txBox="1"/>
          <p:nvPr>
            <p:ph idx="10" type="dt"/>
          </p:nvPr>
        </p:nvSpPr>
        <p:spPr>
          <a:xfrm>
            <a:off x="354841" y="6245032"/>
            <a:ext cx="265938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0"/>
          <p:cNvSpPr txBox="1"/>
          <p:nvPr>
            <p:ph idx="11" type="ftr"/>
          </p:nvPr>
        </p:nvSpPr>
        <p:spPr>
          <a:xfrm>
            <a:off x="7279964" y="6245033"/>
            <a:ext cx="4112222"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0"/>
          <p:cNvSpPr txBox="1"/>
          <p:nvPr>
            <p:ph idx="12" type="sldNum"/>
          </p:nvPr>
        </p:nvSpPr>
        <p:spPr>
          <a:xfrm>
            <a:off x="11394765" y="6245032"/>
            <a:ext cx="524491"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3.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mt="6000"/>
          </a:blip>
          <a:stretch>
            <a:fillRect/>
          </a:stretch>
        </a:blipFill>
      </p:bgPr>
    </p:bg>
    <p:spTree>
      <p:nvGrpSpPr>
        <p:cNvPr id="5" name="Shape 5"/>
        <p:cNvGrpSpPr/>
        <p:nvPr/>
      </p:nvGrpSpPr>
      <p:grpSpPr>
        <a:xfrm>
          <a:off x="0" y="0"/>
          <a:ext cx="0" cy="0"/>
          <a:chOff x="0" y="0"/>
          <a:chExt cx="0" cy="0"/>
        </a:xfrm>
      </p:grpSpPr>
      <p:sp>
        <p:nvSpPr>
          <p:cNvPr id="6" name="Google Shape;6;p1"/>
          <p:cNvSpPr txBox="1"/>
          <p:nvPr>
            <p:ph type="title"/>
          </p:nvPr>
        </p:nvSpPr>
        <p:spPr>
          <a:xfrm>
            <a:off x="1028700" y="723900"/>
            <a:ext cx="10134600" cy="1288489"/>
          </a:xfrm>
          <a:prstGeom prst="rect">
            <a:avLst/>
          </a:prstGeom>
          <a:noFill/>
          <a:ln>
            <a:noFill/>
          </a:ln>
        </p:spPr>
        <p:txBody>
          <a:bodyPr anchorCtr="0" anchor="b" bIns="45700" lIns="91425" spcFirstLastPara="1" rIns="91425" wrap="square" tIns="45700">
            <a:normAutofit/>
          </a:bodyPr>
          <a:lstStyle>
            <a:lvl1pPr lvl="0" marR="0" rtl="0" algn="l">
              <a:lnSpc>
                <a:spcPct val="110000"/>
              </a:lnSpc>
              <a:spcBef>
                <a:spcPts val="0"/>
              </a:spcBef>
              <a:spcAft>
                <a:spcPts val="0"/>
              </a:spcAft>
              <a:buClr>
                <a:schemeClr val="dk2"/>
              </a:buClr>
              <a:buSzPts val="3200"/>
              <a:buFont typeface="Arial"/>
              <a:buNone/>
              <a:defRPr b="0" i="0" sz="3200" u="none" cap="none" strike="noStrike">
                <a:solidFill>
                  <a:schemeClr val="dk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1028700" y="2161903"/>
            <a:ext cx="10134600" cy="3969342"/>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10000"/>
              </a:lnSpc>
              <a:spcBef>
                <a:spcPts val="1000"/>
              </a:spcBef>
              <a:spcAft>
                <a:spcPts val="0"/>
              </a:spcAft>
              <a:buClr>
                <a:schemeClr val="dk2"/>
              </a:buClr>
              <a:buSzPts val="2000"/>
              <a:buFont typeface="Arial"/>
              <a:buNone/>
              <a:defRPr b="0" i="0" sz="2000" u="none" cap="none" strike="noStrike">
                <a:solidFill>
                  <a:schemeClr val="dk2"/>
                </a:solidFill>
                <a:latin typeface="Arial"/>
                <a:ea typeface="Arial"/>
                <a:cs typeface="Arial"/>
                <a:sym typeface="Arial"/>
              </a:defRPr>
            </a:lvl1pPr>
            <a:lvl2pPr indent="-325755" lvl="1" marL="914400" marR="0" rtl="0" algn="l">
              <a:lnSpc>
                <a:spcPct val="110000"/>
              </a:lnSpc>
              <a:spcBef>
                <a:spcPts val="500"/>
              </a:spcBef>
              <a:spcAft>
                <a:spcPts val="0"/>
              </a:spcAft>
              <a:buClr>
                <a:schemeClr val="dk2"/>
              </a:buClr>
              <a:buSzPts val="1530"/>
              <a:buFont typeface="Arial"/>
              <a:buChar char="•"/>
              <a:defRPr b="0" i="0" sz="1800" u="none" cap="none" strike="noStrike">
                <a:solidFill>
                  <a:schemeClr val="dk2"/>
                </a:solidFill>
                <a:latin typeface="Arial"/>
                <a:ea typeface="Arial"/>
                <a:cs typeface="Arial"/>
                <a:sym typeface="Arial"/>
              </a:defRPr>
            </a:lvl2pPr>
            <a:lvl3pPr indent="-228600" lvl="2" marL="1371600" marR="0" rtl="0" algn="l">
              <a:lnSpc>
                <a:spcPct val="110000"/>
              </a:lnSpc>
              <a:spcBef>
                <a:spcPts val="500"/>
              </a:spcBef>
              <a:spcAft>
                <a:spcPts val="0"/>
              </a:spcAft>
              <a:buClr>
                <a:schemeClr val="dk2"/>
              </a:buClr>
              <a:buSzPts val="1600"/>
              <a:buFont typeface="Arial"/>
              <a:buNone/>
              <a:defRPr b="0" i="0" sz="1600" u="none" cap="none" strike="noStrike">
                <a:solidFill>
                  <a:schemeClr val="dk2"/>
                </a:solidFill>
                <a:latin typeface="Arial"/>
                <a:ea typeface="Arial"/>
                <a:cs typeface="Arial"/>
                <a:sym typeface="Arial"/>
              </a:defRPr>
            </a:lvl3pPr>
            <a:lvl4pPr indent="-317500" lvl="3" marL="1828800" marR="0" rtl="0" algn="l">
              <a:lnSpc>
                <a:spcPct val="110000"/>
              </a:lnSpc>
              <a:spcBef>
                <a:spcPts val="5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228600" lvl="4" marL="2286000" marR="0" rtl="0" algn="l">
              <a:lnSpc>
                <a:spcPct val="110000"/>
              </a:lnSpc>
              <a:spcBef>
                <a:spcPts val="5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8" name="Google Shape;8;p1"/>
          <p:cNvSpPr txBox="1"/>
          <p:nvPr>
            <p:ph idx="12" type="sldNum"/>
          </p:nvPr>
        </p:nvSpPr>
        <p:spPr>
          <a:xfrm>
            <a:off x="11394765" y="6245032"/>
            <a:ext cx="524491"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050" u="none" cap="none" strike="noStrike">
                <a:solidFill>
                  <a:schemeClr val="dk2"/>
                </a:solidFill>
                <a:latin typeface="Arial"/>
                <a:ea typeface="Arial"/>
                <a:cs typeface="Arial"/>
                <a:sym typeface="Arial"/>
              </a:defRPr>
            </a:lvl1pPr>
            <a:lvl2pPr indent="0" lvl="1" marL="0" marR="0" rtl="0" algn="r">
              <a:spcBef>
                <a:spcPts val="0"/>
              </a:spcBef>
              <a:buNone/>
              <a:defRPr b="0" i="0" sz="1050" u="none" cap="none" strike="noStrike">
                <a:solidFill>
                  <a:schemeClr val="dk2"/>
                </a:solidFill>
                <a:latin typeface="Arial"/>
                <a:ea typeface="Arial"/>
                <a:cs typeface="Arial"/>
                <a:sym typeface="Arial"/>
              </a:defRPr>
            </a:lvl2pPr>
            <a:lvl3pPr indent="0" lvl="2" marL="0" marR="0" rtl="0" algn="r">
              <a:spcBef>
                <a:spcPts val="0"/>
              </a:spcBef>
              <a:buNone/>
              <a:defRPr b="0" i="0" sz="1050" u="none" cap="none" strike="noStrike">
                <a:solidFill>
                  <a:schemeClr val="dk2"/>
                </a:solidFill>
                <a:latin typeface="Arial"/>
                <a:ea typeface="Arial"/>
                <a:cs typeface="Arial"/>
                <a:sym typeface="Arial"/>
              </a:defRPr>
            </a:lvl3pPr>
            <a:lvl4pPr indent="0" lvl="3" marL="0" marR="0" rtl="0" algn="r">
              <a:spcBef>
                <a:spcPts val="0"/>
              </a:spcBef>
              <a:buNone/>
              <a:defRPr b="0" i="0" sz="1050" u="none" cap="none" strike="noStrike">
                <a:solidFill>
                  <a:schemeClr val="dk2"/>
                </a:solidFill>
                <a:latin typeface="Arial"/>
                <a:ea typeface="Arial"/>
                <a:cs typeface="Arial"/>
                <a:sym typeface="Arial"/>
              </a:defRPr>
            </a:lvl4pPr>
            <a:lvl5pPr indent="0" lvl="4" marL="0" marR="0" rtl="0" algn="r">
              <a:spcBef>
                <a:spcPts val="0"/>
              </a:spcBef>
              <a:buNone/>
              <a:defRPr b="0" i="0" sz="1050" u="none" cap="none" strike="noStrike">
                <a:solidFill>
                  <a:schemeClr val="dk2"/>
                </a:solidFill>
                <a:latin typeface="Arial"/>
                <a:ea typeface="Arial"/>
                <a:cs typeface="Arial"/>
                <a:sym typeface="Arial"/>
              </a:defRPr>
            </a:lvl5pPr>
            <a:lvl6pPr indent="0" lvl="5" marL="0" marR="0" rtl="0" algn="r">
              <a:spcBef>
                <a:spcPts val="0"/>
              </a:spcBef>
              <a:buNone/>
              <a:defRPr b="0" i="0" sz="1050" u="none" cap="none" strike="noStrike">
                <a:solidFill>
                  <a:schemeClr val="dk2"/>
                </a:solidFill>
                <a:latin typeface="Arial"/>
                <a:ea typeface="Arial"/>
                <a:cs typeface="Arial"/>
                <a:sym typeface="Arial"/>
              </a:defRPr>
            </a:lvl6pPr>
            <a:lvl7pPr indent="0" lvl="6" marL="0" marR="0" rtl="0" algn="r">
              <a:spcBef>
                <a:spcPts val="0"/>
              </a:spcBef>
              <a:buNone/>
              <a:defRPr b="0" i="0" sz="1050" u="none" cap="none" strike="noStrike">
                <a:solidFill>
                  <a:schemeClr val="dk2"/>
                </a:solidFill>
                <a:latin typeface="Arial"/>
                <a:ea typeface="Arial"/>
                <a:cs typeface="Arial"/>
                <a:sym typeface="Arial"/>
              </a:defRPr>
            </a:lvl7pPr>
            <a:lvl8pPr indent="0" lvl="7" marL="0" marR="0" rtl="0" algn="r">
              <a:spcBef>
                <a:spcPts val="0"/>
              </a:spcBef>
              <a:buNone/>
              <a:defRPr b="0" i="0" sz="1050" u="none" cap="none" strike="noStrike">
                <a:solidFill>
                  <a:schemeClr val="dk2"/>
                </a:solidFill>
                <a:latin typeface="Arial"/>
                <a:ea typeface="Arial"/>
                <a:cs typeface="Arial"/>
                <a:sym typeface="Arial"/>
              </a:defRPr>
            </a:lvl8pPr>
            <a:lvl9pPr indent="0" lvl="8" marL="0" marR="0" rtl="0" algn="r">
              <a:spcBef>
                <a:spcPts val="0"/>
              </a:spcBef>
              <a:buNone/>
              <a:defRPr b="0" i="0" sz="105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9" name="Google Shape;9;p1"/>
          <p:cNvSpPr txBox="1"/>
          <p:nvPr>
            <p:ph idx="10" type="dt"/>
          </p:nvPr>
        </p:nvSpPr>
        <p:spPr>
          <a:xfrm>
            <a:off x="354841" y="6245032"/>
            <a:ext cx="265938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050" u="none" cap="none" strike="noStrike">
                <a:solidFill>
                  <a:schemeClr val="dk2"/>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0" name="Google Shape;10;p1"/>
          <p:cNvSpPr txBox="1"/>
          <p:nvPr>
            <p:ph idx="11" type="ftr"/>
          </p:nvPr>
        </p:nvSpPr>
        <p:spPr>
          <a:xfrm>
            <a:off x="7279964" y="6245033"/>
            <a:ext cx="4112222"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1050" u="none" cap="none" strike="noStrike">
                <a:solidFill>
                  <a:schemeClr val="dk2"/>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1" name="Google Shape;11;p1"/>
          <p:cNvSpPr/>
          <p:nvPr/>
        </p:nvSpPr>
        <p:spPr>
          <a:xfrm>
            <a:off x="0" y="0"/>
            <a:ext cx="12192000" cy="6858000"/>
          </a:xfrm>
          <a:custGeom>
            <a:rect b="b" l="l" r="r" t="t"/>
            <a:pathLst>
              <a:path extrusionOk="0" h="6858000" w="12192000">
                <a:moveTo>
                  <a:pt x="160920" y="157606"/>
                </a:moveTo>
                <a:lnTo>
                  <a:pt x="160920" y="6700394"/>
                </a:lnTo>
                <a:lnTo>
                  <a:pt x="12031081" y="6700394"/>
                </a:lnTo>
                <a:lnTo>
                  <a:pt x="12031081" y="157606"/>
                </a:lnTo>
                <a:close/>
                <a:moveTo>
                  <a:pt x="0" y="0"/>
                </a:moveTo>
                <a:lnTo>
                  <a:pt x="12192000" y="0"/>
                </a:lnTo>
                <a:lnTo>
                  <a:pt x="12192000" y="6858000"/>
                </a:lnTo>
                <a:lnTo>
                  <a:pt x="0" y="6858000"/>
                </a:ln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hyperlink" Target="https://www.cccco.edu/-/media/CCCCO-Website/Files/Educational-Services-and-Support/x_flex-calendar-guidelines-04-07-ada.pdf?la=en&amp;hash=1BBAF9178A918F4746D4C1D29BDC98F5714DB651" TargetMode="External"/><Relationship Id="rId4" Type="http://schemas.openxmlformats.org/officeDocument/2006/relationships/hyperlink" Target="https://www.cccco.edu/-/media/CCCCO-Website/Files/Educational-Services-and-Support/x_flex-calendar-guidelines-04-07-ada.pdf?la=en&amp;hash=1BBAF9178A918F4746D4C1D29BDC98F5714DB651" TargetMode="External"/><Relationship Id="rId5" Type="http://schemas.openxmlformats.org/officeDocument/2006/relationships/hyperlink" Target="https://www.cccco.edu/-/media/CCCCO-Website/Files/Educational-Services-and-Support/x_flex-calendar-guidelines-04-07-ada.pdf" TargetMode="External"/><Relationship Id="rId6" Type="http://schemas.openxmlformats.org/officeDocument/2006/relationships/hyperlink" Target="https://www.cccco.edu/-/media/CCCCO-Website/About-Us/Divisions/Educational-Services-and-Support/Academic-Affairs/Flexible-Calendar/flex-calendar-memo-fy-2022-2023-a11y.pdf?la=en&amp;hash=0CA8C1C97BDD79492D1DE00F1C23B74555FC4F02" TargetMode="External"/><Relationship Id="rId7" Type="http://schemas.openxmlformats.org/officeDocument/2006/relationships/hyperlink" Target="https://www.cccco.edu/-/media/CCCCO-Website/About-Us/Divisions/Educational-Services-and-Support/Academic-Affairs/Flexible-Calendar/flex-calendar-memo-fy-2022-2023-a11y.pdf?la=en&amp;hash=0CA8C1C97BDD79492D1DE00F1C23B74555FC4F02"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11.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hyperlink" Target="https://www.cccco.edu/-/media/CCCCO-Website/Files/Educational-Services-and-Support/x_flex-calendar-guidelines-04-07-ada.pdf?la=en&amp;hash=1BBAF9178A918F4746D4C1D29BDC98F5714DB651" TargetMode="External"/><Relationship Id="rId4" Type="http://schemas.openxmlformats.org/officeDocument/2006/relationships/hyperlink" Target="https://www.cccco.edu/-/media/CCCCO-Website/Files/Educational-Services-and-Support/x_flex-calendar-guidelines-04-07-ada.pdf?la=en&amp;hash=1BBAF9178A918F4746D4C1D29BDC98F5714DB651" TargetMode="External"/><Relationship Id="rId5" Type="http://schemas.openxmlformats.org/officeDocument/2006/relationships/hyperlink" Target="https://www.cccco.edu/-/media/CCCCO-Website/Files/Educational-Services-and-Support/x_flex-calendar-guidelines-04-07-ada.pdf?la=en&amp;hash=1BBAF9178A918F4746D4C1D29BDC98F5714DB651" TargetMode="External"/><Relationship Id="rId6" Type="http://schemas.openxmlformats.org/officeDocument/2006/relationships/hyperlink" Target="https://www.cccco.edu/-/media/CCCCO-Website/About-Us/Divisions/Educational-Services-and-Support/Academic-Affairs/Flexible-Calendar/FC-001-Flexible-Calendar-Certification-Form-2022-23-.pdf?la=en&amp;hash=C7EECEC3083C2E804A3A582395293ECCC8965A35" TargetMode="External"/><Relationship Id="rId7" Type="http://schemas.openxmlformats.org/officeDocument/2006/relationships/hyperlink" Target="https://www.cccco.edu/-/media/CCCCO-Website/About-Us/Divisions/Educational-Services-and-Support/Academic-Affairs/Flexible-Calendar/flex-calendar-memo-fy-2022-2023-a11y.pdf?la=en&amp;hash=0CA8C1C97BDD79492D1DE00F1C23B74555FC4F02" TargetMode="External"/><Relationship Id="rId8" Type="http://schemas.openxmlformats.org/officeDocument/2006/relationships/hyperlink" Target="https://www.cccco.edu/-/media/CCCCO-Website/Files/Educational-Services-and-Support/x_flex-calendar-guidelines-04-07-ada.pdf"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4" name="Shape 94"/>
        <p:cNvGrpSpPr/>
        <p:nvPr/>
      </p:nvGrpSpPr>
      <p:grpSpPr>
        <a:xfrm>
          <a:off x="0" y="0"/>
          <a:ext cx="0" cy="0"/>
          <a:chOff x="0" y="0"/>
          <a:chExt cx="0" cy="0"/>
        </a:xfrm>
      </p:grpSpPr>
      <p:sp>
        <p:nvSpPr>
          <p:cNvPr id="95" name="Google Shape;95;p13"/>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96" name="Google Shape;96;p13"/>
          <p:cNvSpPr/>
          <p:nvPr/>
        </p:nvSpPr>
        <p:spPr>
          <a:xfrm>
            <a:off x="6096000" y="159026"/>
            <a:ext cx="5938866" cy="6542788"/>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97" name="Google Shape;97;p13"/>
          <p:cNvSpPr txBox="1"/>
          <p:nvPr>
            <p:ph type="ctrTitle"/>
          </p:nvPr>
        </p:nvSpPr>
        <p:spPr>
          <a:xfrm>
            <a:off x="6840908" y="555441"/>
            <a:ext cx="4612277" cy="2077328"/>
          </a:xfrm>
          <a:prstGeom prst="rect">
            <a:avLst/>
          </a:prstGeom>
          <a:noFill/>
          <a:ln>
            <a:noFill/>
          </a:ln>
        </p:spPr>
        <p:txBody>
          <a:bodyPr anchorCtr="0" anchor="b" bIns="45700" lIns="91425" spcFirstLastPara="1" rIns="91425" wrap="square" tIns="45700">
            <a:normAutofit/>
          </a:bodyPr>
          <a:lstStyle/>
          <a:p>
            <a:pPr indent="0" lvl="0" marL="0" rtl="0" algn="ctr">
              <a:lnSpc>
                <a:spcPct val="110000"/>
              </a:lnSpc>
              <a:spcBef>
                <a:spcPts val="0"/>
              </a:spcBef>
              <a:spcAft>
                <a:spcPts val="0"/>
              </a:spcAft>
              <a:buClr>
                <a:schemeClr val="dk2"/>
              </a:buClr>
              <a:buSzPts val="2800"/>
              <a:buFont typeface="Arial"/>
              <a:buNone/>
            </a:pPr>
            <a:r>
              <a:rPr lang="en-US"/>
              <a:t>REIMAGINING FLEX</a:t>
            </a:r>
            <a:endParaRPr/>
          </a:p>
        </p:txBody>
      </p:sp>
      <p:pic>
        <p:nvPicPr>
          <p:cNvPr descr="Cloudy oil paint art" id="98" name="Google Shape;98;p13"/>
          <p:cNvPicPr preferRelativeResize="0"/>
          <p:nvPr/>
        </p:nvPicPr>
        <p:blipFill rotWithShape="1">
          <a:blip r:embed="rId3">
            <a:alphaModFix/>
          </a:blip>
          <a:srcRect b="-1" l="0" r="42195" t="0"/>
          <a:stretch/>
        </p:blipFill>
        <p:spPr>
          <a:xfrm>
            <a:off x="0" y="0"/>
            <a:ext cx="5938847" cy="6857990"/>
          </a:xfrm>
          <a:prstGeom prst="rect">
            <a:avLst/>
          </a:prstGeom>
          <a:noFill/>
          <a:ln>
            <a:noFill/>
          </a:ln>
        </p:spPr>
      </p:pic>
      <p:grpSp>
        <p:nvGrpSpPr>
          <p:cNvPr id="99" name="Google Shape;99;p13"/>
          <p:cNvGrpSpPr/>
          <p:nvPr/>
        </p:nvGrpSpPr>
        <p:grpSpPr>
          <a:xfrm>
            <a:off x="8631691" y="4213586"/>
            <a:ext cx="867485" cy="163226"/>
            <a:chOff x="8910933" y="1837414"/>
            <a:chExt cx="867485" cy="163226"/>
          </a:xfrm>
        </p:grpSpPr>
        <p:sp>
          <p:nvSpPr>
            <p:cNvPr id="100" name="Google Shape;100;p13"/>
            <p:cNvSpPr/>
            <p:nvPr/>
          </p:nvSpPr>
          <p:spPr>
            <a:xfrm flipH="1" rot="-2635175">
              <a:off x="9286956" y="1861308"/>
              <a:ext cx="115439" cy="115439"/>
            </a:xfrm>
            <a:prstGeom prst="rect">
              <a:avLst/>
            </a:prstGeom>
            <a:noFill/>
            <a:ln cap="flat" cmpd="sng" w="15875">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cxnSp>
          <p:nvCxnSpPr>
            <p:cNvPr id="101" name="Google Shape;101;p13"/>
            <p:cNvCxnSpPr/>
            <p:nvPr/>
          </p:nvCxnSpPr>
          <p:spPr>
            <a:xfrm>
              <a:off x="9426289" y="1919027"/>
              <a:ext cx="352129" cy="0"/>
            </a:xfrm>
            <a:prstGeom prst="straightConnector1">
              <a:avLst/>
            </a:prstGeom>
            <a:noFill/>
            <a:ln cap="flat" cmpd="sng" w="15875">
              <a:solidFill>
                <a:schemeClr val="dk2"/>
              </a:solidFill>
              <a:prstDash val="solid"/>
              <a:miter lim="800000"/>
              <a:headEnd len="sm" w="sm" type="none"/>
              <a:tailEnd len="sm" w="sm" type="none"/>
            </a:ln>
          </p:spPr>
        </p:cxnSp>
        <p:cxnSp>
          <p:nvCxnSpPr>
            <p:cNvPr id="102" name="Google Shape;102;p13"/>
            <p:cNvCxnSpPr/>
            <p:nvPr/>
          </p:nvCxnSpPr>
          <p:spPr>
            <a:xfrm>
              <a:off x="8910933" y="1919027"/>
              <a:ext cx="352129" cy="0"/>
            </a:xfrm>
            <a:prstGeom prst="straightConnector1">
              <a:avLst/>
            </a:prstGeom>
            <a:noFill/>
            <a:ln cap="flat" cmpd="sng" w="15875">
              <a:solidFill>
                <a:schemeClr val="dk2"/>
              </a:solidFill>
              <a:prstDash val="solid"/>
              <a:miter lim="800000"/>
              <a:headEnd len="sm" w="sm" type="none"/>
              <a:tailEnd len="sm" w="sm" type="none"/>
            </a:ln>
          </p:spPr>
        </p:cxnSp>
      </p:grpSp>
      <p:sp>
        <p:nvSpPr>
          <p:cNvPr id="103" name="Google Shape;103;p13"/>
          <p:cNvSpPr/>
          <p:nvPr/>
        </p:nvSpPr>
        <p:spPr>
          <a:xfrm>
            <a:off x="8310880" y="3901440"/>
            <a:ext cx="1696474" cy="8636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id="104" name="Google Shape;104;p13"/>
          <p:cNvPicPr preferRelativeResize="0"/>
          <p:nvPr/>
        </p:nvPicPr>
        <p:blipFill rotWithShape="1">
          <a:blip r:embed="rId4">
            <a:alphaModFix/>
          </a:blip>
          <a:srcRect b="0" l="0" r="0" t="0"/>
          <a:stretch/>
        </p:blipFill>
        <p:spPr>
          <a:xfrm>
            <a:off x="7689769" y="3291628"/>
            <a:ext cx="2751327" cy="275132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22"/>
          <p:cNvSpPr txBox="1"/>
          <p:nvPr>
            <p:ph type="title"/>
          </p:nvPr>
        </p:nvSpPr>
        <p:spPr>
          <a:xfrm>
            <a:off x="1028700" y="266700"/>
            <a:ext cx="10134600" cy="1288500"/>
          </a:xfrm>
          <a:prstGeom prst="rect">
            <a:avLst/>
          </a:prstGeom>
          <a:noFill/>
          <a:ln>
            <a:noFill/>
          </a:ln>
        </p:spPr>
        <p:txBody>
          <a:bodyPr anchorCtr="0" anchor="b" bIns="45700" lIns="91425" spcFirstLastPara="1" rIns="91425" wrap="square" tIns="45700">
            <a:normAutofit/>
          </a:bodyPr>
          <a:lstStyle/>
          <a:p>
            <a:pPr indent="0" lvl="0" marL="0" rtl="0" algn="l">
              <a:lnSpc>
                <a:spcPct val="110000"/>
              </a:lnSpc>
              <a:spcBef>
                <a:spcPts val="0"/>
              </a:spcBef>
              <a:spcAft>
                <a:spcPts val="0"/>
              </a:spcAft>
              <a:buClr>
                <a:schemeClr val="dk2"/>
              </a:buClr>
              <a:buSzPts val="3200"/>
              <a:buFont typeface="Arial"/>
              <a:buNone/>
            </a:pPr>
            <a:r>
              <a:rPr lang="en-US">
                <a:solidFill>
                  <a:srgbClr val="0066BA"/>
                </a:solidFill>
              </a:rPr>
              <a:t>Room for Improvement?</a:t>
            </a:r>
            <a:endParaRPr>
              <a:solidFill>
                <a:srgbClr val="0066BA"/>
              </a:solidFill>
            </a:endParaRPr>
          </a:p>
        </p:txBody>
      </p:sp>
      <p:sp>
        <p:nvSpPr>
          <p:cNvPr id="173" name="Google Shape;173;p22"/>
          <p:cNvSpPr txBox="1"/>
          <p:nvPr>
            <p:ph idx="1" type="body"/>
          </p:nvPr>
        </p:nvSpPr>
        <p:spPr>
          <a:xfrm>
            <a:off x="1028700" y="1704703"/>
            <a:ext cx="10134600" cy="3969300"/>
          </a:xfrm>
          <a:prstGeom prst="rect">
            <a:avLst/>
          </a:prstGeom>
          <a:noFill/>
          <a:ln>
            <a:noFill/>
          </a:ln>
        </p:spPr>
        <p:txBody>
          <a:bodyPr anchorCtr="0" anchor="t" bIns="45700" lIns="91425" spcFirstLastPara="1" rIns="91425" wrap="square" tIns="45700">
            <a:normAutofit fontScale="85000" lnSpcReduction="20000"/>
          </a:bodyPr>
          <a:lstStyle/>
          <a:p>
            <a:pPr indent="0" lvl="0" marL="0" rtl="0" algn="l">
              <a:lnSpc>
                <a:spcPct val="110000"/>
              </a:lnSpc>
              <a:spcBef>
                <a:spcPts val="0"/>
              </a:spcBef>
              <a:spcAft>
                <a:spcPts val="0"/>
              </a:spcAft>
              <a:buClr>
                <a:schemeClr val="dk2"/>
              </a:buClr>
              <a:buSzPct val="100000"/>
              <a:buFont typeface="Arial"/>
              <a:buNone/>
            </a:pPr>
            <a:r>
              <a:t/>
            </a:r>
            <a:endParaRPr/>
          </a:p>
          <a:p>
            <a:pPr indent="0" lvl="0" marL="0" rtl="0" algn="l">
              <a:lnSpc>
                <a:spcPct val="110000"/>
              </a:lnSpc>
              <a:spcBef>
                <a:spcPts val="1000"/>
              </a:spcBef>
              <a:spcAft>
                <a:spcPts val="0"/>
              </a:spcAft>
              <a:buClr>
                <a:schemeClr val="dk2"/>
              </a:buClr>
              <a:buSzPct val="100000"/>
              <a:buFont typeface="Arial"/>
              <a:buNone/>
            </a:pPr>
            <a:r>
              <a:rPr lang="en-US"/>
              <a:t>Since the flexible calendar program removes time from the instructional program, there is a reasonable expectation that use of the time should foster instructional improvement. </a:t>
            </a:r>
            <a:endParaRPr/>
          </a:p>
          <a:p>
            <a:pPr indent="0" lvl="0" marL="0" rtl="0" algn="l">
              <a:lnSpc>
                <a:spcPct val="110000"/>
              </a:lnSpc>
              <a:spcBef>
                <a:spcPts val="1000"/>
              </a:spcBef>
              <a:spcAft>
                <a:spcPts val="0"/>
              </a:spcAft>
              <a:buClr>
                <a:schemeClr val="dk2"/>
              </a:buClr>
              <a:buSzPct val="100000"/>
              <a:buFont typeface="Arial"/>
              <a:buNone/>
            </a:pPr>
            <a:r>
              <a:t/>
            </a:r>
            <a:endParaRPr/>
          </a:p>
          <a:p>
            <a:pPr indent="0" lvl="0" marL="0" rtl="0" algn="l">
              <a:lnSpc>
                <a:spcPct val="110000"/>
              </a:lnSpc>
              <a:spcBef>
                <a:spcPts val="1000"/>
              </a:spcBef>
              <a:spcAft>
                <a:spcPts val="0"/>
              </a:spcAft>
              <a:buClr>
                <a:schemeClr val="dk2"/>
              </a:buClr>
              <a:buSzPct val="100000"/>
              <a:buFont typeface="Arial"/>
              <a:buNone/>
            </a:pPr>
            <a:r>
              <a:rPr lang="en-US"/>
              <a:t>In addition, the law provides for ‘staff improvement’ and ‘student improvement’ as part of instructional improvement.</a:t>
            </a:r>
            <a:endParaRPr/>
          </a:p>
          <a:p>
            <a:pPr indent="0" lvl="0" marL="0" rtl="0" algn="l">
              <a:lnSpc>
                <a:spcPct val="110000"/>
              </a:lnSpc>
              <a:spcBef>
                <a:spcPts val="1000"/>
              </a:spcBef>
              <a:spcAft>
                <a:spcPts val="0"/>
              </a:spcAft>
              <a:buClr>
                <a:schemeClr val="dk2"/>
              </a:buClr>
              <a:buSzPct val="100000"/>
              <a:buFont typeface="Arial"/>
              <a:buNone/>
            </a:pPr>
            <a:r>
              <a:t/>
            </a:r>
            <a:endParaRPr/>
          </a:p>
          <a:p>
            <a:pPr indent="0" lvl="0" marL="0" rtl="0" algn="l">
              <a:spcBef>
                <a:spcPts val="1000"/>
              </a:spcBef>
              <a:spcAft>
                <a:spcPts val="0"/>
              </a:spcAft>
              <a:buClr>
                <a:schemeClr val="dk2"/>
              </a:buClr>
              <a:buSzPct val="100000"/>
              <a:buFont typeface="Arial"/>
              <a:buNone/>
            </a:pPr>
            <a:r>
              <a:rPr lang="en-US"/>
              <a:t>The flexible calendar removes time from the instructional program, so those hours should be used for instructional improvement. </a:t>
            </a:r>
            <a:endParaRPr/>
          </a:p>
          <a:p>
            <a:pPr indent="0" lvl="0" marL="0" rtl="0" algn="l">
              <a:spcBef>
                <a:spcPts val="1000"/>
              </a:spcBef>
              <a:spcAft>
                <a:spcPts val="0"/>
              </a:spcAft>
              <a:buClr>
                <a:schemeClr val="dk2"/>
              </a:buClr>
              <a:buSzPct val="100000"/>
              <a:buFont typeface="Arial"/>
              <a:buNone/>
            </a:pPr>
            <a:r>
              <a:t/>
            </a:r>
            <a:endParaRPr/>
          </a:p>
          <a:p>
            <a:pPr indent="0" lvl="0" marL="0" rtl="0" algn="l">
              <a:spcBef>
                <a:spcPts val="1000"/>
              </a:spcBef>
              <a:spcAft>
                <a:spcPts val="0"/>
              </a:spcAft>
              <a:buClr>
                <a:schemeClr val="accent6"/>
              </a:buClr>
              <a:buSzPct val="100000"/>
              <a:buFont typeface="Arial"/>
              <a:buNone/>
            </a:pPr>
            <a:r>
              <a:rPr lang="en-US">
                <a:solidFill>
                  <a:srgbClr val="FFC000"/>
                </a:solidFill>
              </a:rPr>
              <a:t>Existing legislation states that ‘staff improvement’ and ‘student improvement’ are a part of instructional improvement. </a:t>
            </a:r>
            <a:endParaRPr>
              <a:solidFill>
                <a:srgbClr val="FFC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23"/>
          <p:cNvSpPr txBox="1"/>
          <p:nvPr>
            <p:ph type="title"/>
          </p:nvPr>
        </p:nvSpPr>
        <p:spPr>
          <a:xfrm>
            <a:off x="1028700" y="266700"/>
            <a:ext cx="10134600" cy="1288500"/>
          </a:xfrm>
          <a:prstGeom prst="rect">
            <a:avLst/>
          </a:prstGeom>
          <a:noFill/>
          <a:ln>
            <a:noFill/>
          </a:ln>
        </p:spPr>
        <p:txBody>
          <a:bodyPr anchorCtr="0" anchor="b" bIns="45700" lIns="91425" spcFirstLastPara="1" rIns="91425" wrap="square" tIns="45700">
            <a:normAutofit/>
          </a:bodyPr>
          <a:lstStyle/>
          <a:p>
            <a:pPr indent="0" lvl="0" marL="0" rtl="0" algn="l">
              <a:lnSpc>
                <a:spcPct val="110000"/>
              </a:lnSpc>
              <a:spcBef>
                <a:spcPts val="0"/>
              </a:spcBef>
              <a:spcAft>
                <a:spcPts val="0"/>
              </a:spcAft>
              <a:buClr>
                <a:schemeClr val="dk2"/>
              </a:buClr>
              <a:buSzPts val="3200"/>
              <a:buFont typeface="Arial"/>
              <a:buNone/>
            </a:pPr>
            <a:r>
              <a:rPr lang="en-US">
                <a:solidFill>
                  <a:srgbClr val="0066BA"/>
                </a:solidFill>
              </a:rPr>
              <a:t>Historical Context of the Title V and Flex Guidelines</a:t>
            </a:r>
            <a:endParaRPr>
              <a:solidFill>
                <a:srgbClr val="0066BA"/>
              </a:solidFill>
            </a:endParaRPr>
          </a:p>
        </p:txBody>
      </p:sp>
      <p:sp>
        <p:nvSpPr>
          <p:cNvPr id="179" name="Google Shape;179;p23"/>
          <p:cNvSpPr txBox="1"/>
          <p:nvPr>
            <p:ph idx="1" type="body"/>
          </p:nvPr>
        </p:nvSpPr>
        <p:spPr>
          <a:xfrm>
            <a:off x="1028700" y="1704703"/>
            <a:ext cx="10134600" cy="3969300"/>
          </a:xfrm>
          <a:prstGeom prst="rect">
            <a:avLst/>
          </a:prstGeom>
          <a:noFill/>
          <a:ln>
            <a:noFill/>
          </a:ln>
        </p:spPr>
        <p:txBody>
          <a:bodyPr anchorCtr="0" anchor="t" bIns="45700" lIns="91425" spcFirstLastPara="1" rIns="91425" wrap="square" tIns="45700">
            <a:normAutofit/>
          </a:bodyPr>
          <a:lstStyle/>
          <a:p>
            <a:pPr indent="0" lvl="0" marL="0" rtl="0" algn="l">
              <a:lnSpc>
                <a:spcPct val="110000"/>
              </a:lnSpc>
              <a:spcBef>
                <a:spcPts val="0"/>
              </a:spcBef>
              <a:spcAft>
                <a:spcPts val="0"/>
              </a:spcAft>
              <a:buClr>
                <a:schemeClr val="dk2"/>
              </a:buClr>
              <a:buSzPts val="2000"/>
              <a:buFont typeface="Arial"/>
              <a:buNone/>
            </a:pPr>
            <a:r>
              <a:t/>
            </a:r>
            <a:endParaRPr/>
          </a:p>
          <a:p>
            <a:pPr indent="0" lvl="0" marL="0" rtl="0" algn="l">
              <a:lnSpc>
                <a:spcPct val="110000"/>
              </a:lnSpc>
              <a:spcBef>
                <a:spcPts val="0"/>
              </a:spcBef>
              <a:spcAft>
                <a:spcPts val="0"/>
              </a:spcAft>
              <a:buClr>
                <a:schemeClr val="dk2"/>
              </a:buClr>
              <a:buSzPts val="2000"/>
              <a:buFont typeface="Arial"/>
              <a:buNone/>
            </a:pPr>
            <a:r>
              <a:t/>
            </a:r>
            <a:endParaRPr/>
          </a:p>
          <a:p>
            <a:pPr indent="0" lvl="0" marL="0" rtl="0" algn="l">
              <a:lnSpc>
                <a:spcPct val="110000"/>
              </a:lnSpc>
              <a:spcBef>
                <a:spcPts val="0"/>
              </a:spcBef>
              <a:spcAft>
                <a:spcPts val="0"/>
              </a:spcAft>
              <a:buClr>
                <a:schemeClr val="dk2"/>
              </a:buClr>
              <a:buSzPts val="2000"/>
              <a:buFont typeface="Arial"/>
              <a:buNone/>
            </a:pPr>
            <a:r>
              <a:rPr lang="en-US"/>
              <a:t>Last updated in 2007.</a:t>
            </a:r>
            <a:endParaRPr/>
          </a:p>
          <a:p>
            <a:pPr indent="0" lvl="0" marL="0" rtl="0" algn="l">
              <a:lnSpc>
                <a:spcPct val="110000"/>
              </a:lnSpc>
              <a:spcBef>
                <a:spcPts val="0"/>
              </a:spcBef>
              <a:spcAft>
                <a:spcPts val="0"/>
              </a:spcAft>
              <a:buClr>
                <a:schemeClr val="dk2"/>
              </a:buClr>
              <a:buSzPts val="2000"/>
              <a:buFont typeface="Arial"/>
              <a:buNone/>
            </a:pPr>
            <a:r>
              <a:t/>
            </a:r>
            <a:endParaRPr/>
          </a:p>
          <a:p>
            <a:pPr indent="0" lvl="0" marL="0" rtl="0" algn="l">
              <a:lnSpc>
                <a:spcPct val="110000"/>
              </a:lnSpc>
              <a:spcBef>
                <a:spcPts val="1000"/>
              </a:spcBef>
              <a:spcAft>
                <a:spcPts val="0"/>
              </a:spcAft>
              <a:buClr>
                <a:schemeClr val="dk2"/>
              </a:buClr>
              <a:buSzPts val="2000"/>
              <a:buFont typeface="Arial"/>
              <a:buNone/>
            </a:pPr>
            <a:r>
              <a:rPr lang="en-US"/>
              <a:t>Important to revise these guidelines to meet the current educational landscape's needs</a:t>
            </a:r>
            <a:endParaRPr/>
          </a:p>
          <a:p>
            <a:pPr indent="0" lvl="0" marL="0" rtl="0" algn="l">
              <a:lnSpc>
                <a:spcPct val="110000"/>
              </a:lnSpc>
              <a:spcBef>
                <a:spcPts val="1000"/>
              </a:spcBef>
              <a:spcAft>
                <a:spcPts val="0"/>
              </a:spcAft>
              <a:buClr>
                <a:schemeClr val="dk2"/>
              </a:buClr>
              <a:buSzPts val="2000"/>
              <a:buFont typeface="Arial"/>
              <a:buNone/>
            </a:pPr>
            <a:r>
              <a:t/>
            </a:r>
            <a:endParaRPr/>
          </a:p>
          <a:p>
            <a:pPr indent="0" lvl="0" marL="0" rtl="0" algn="l">
              <a:lnSpc>
                <a:spcPct val="110000"/>
              </a:lnSpc>
              <a:spcBef>
                <a:spcPts val="1000"/>
              </a:spcBef>
              <a:spcAft>
                <a:spcPts val="0"/>
              </a:spcAft>
              <a:buClr>
                <a:schemeClr val="dk2"/>
              </a:buClr>
              <a:buSzPts val="2000"/>
              <a:buFont typeface="Arial"/>
              <a:buNone/>
            </a:pPr>
            <a:r>
              <a:rPr lang="en-US"/>
              <a:t>Let’s expand upon this year’s theme of  “Deconstructing Barriers to Equity and Inclusion”</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24"/>
          <p:cNvSpPr txBox="1"/>
          <p:nvPr>
            <p:ph type="title"/>
          </p:nvPr>
        </p:nvSpPr>
        <p:spPr>
          <a:xfrm>
            <a:off x="1028700" y="266700"/>
            <a:ext cx="10134600" cy="1288500"/>
          </a:xfrm>
          <a:prstGeom prst="rect">
            <a:avLst/>
          </a:prstGeom>
          <a:noFill/>
          <a:ln>
            <a:noFill/>
          </a:ln>
        </p:spPr>
        <p:txBody>
          <a:bodyPr anchorCtr="0" anchor="b" bIns="45700" lIns="91425" spcFirstLastPara="1" rIns="91425" wrap="square" tIns="45700">
            <a:normAutofit/>
          </a:bodyPr>
          <a:lstStyle/>
          <a:p>
            <a:pPr indent="0" lvl="0" marL="0" rtl="0" algn="l">
              <a:lnSpc>
                <a:spcPct val="110000"/>
              </a:lnSpc>
              <a:spcBef>
                <a:spcPts val="0"/>
              </a:spcBef>
              <a:spcAft>
                <a:spcPts val="0"/>
              </a:spcAft>
              <a:buClr>
                <a:schemeClr val="dk2"/>
              </a:buClr>
              <a:buSzPts val="3200"/>
              <a:buFont typeface="Arial"/>
              <a:buNone/>
            </a:pPr>
            <a:r>
              <a:rPr lang="en-US">
                <a:solidFill>
                  <a:srgbClr val="0066BA"/>
                </a:solidFill>
              </a:rPr>
              <a:t>Chancellor’s Office Charge - Fall 2022</a:t>
            </a:r>
            <a:endParaRPr>
              <a:solidFill>
                <a:srgbClr val="0066BA"/>
              </a:solidFill>
            </a:endParaRPr>
          </a:p>
        </p:txBody>
      </p:sp>
      <p:sp>
        <p:nvSpPr>
          <p:cNvPr id="185" name="Google Shape;185;p24"/>
          <p:cNvSpPr txBox="1"/>
          <p:nvPr>
            <p:ph idx="1" type="body"/>
          </p:nvPr>
        </p:nvSpPr>
        <p:spPr>
          <a:xfrm>
            <a:off x="1028700" y="1704703"/>
            <a:ext cx="10134600" cy="3969300"/>
          </a:xfrm>
          <a:prstGeom prst="rect">
            <a:avLst/>
          </a:prstGeom>
          <a:noFill/>
          <a:ln>
            <a:noFill/>
          </a:ln>
        </p:spPr>
        <p:txBody>
          <a:bodyPr anchorCtr="0" anchor="t" bIns="45700" lIns="91425" spcFirstLastPara="1" rIns="91425" wrap="square" tIns="45700">
            <a:normAutofit/>
          </a:bodyPr>
          <a:lstStyle/>
          <a:p>
            <a:pPr indent="0" lvl="0" marL="0" rtl="0" algn="l">
              <a:lnSpc>
                <a:spcPct val="110000"/>
              </a:lnSpc>
              <a:spcBef>
                <a:spcPts val="0"/>
              </a:spcBef>
              <a:spcAft>
                <a:spcPts val="0"/>
              </a:spcAft>
              <a:buClr>
                <a:schemeClr val="dk2"/>
              </a:buClr>
              <a:buSzPts val="2000"/>
              <a:buFont typeface="Arial"/>
              <a:buNone/>
            </a:pPr>
            <a:r>
              <a:t/>
            </a:r>
            <a:endParaRPr/>
          </a:p>
          <a:p>
            <a:pPr indent="0" lvl="0" marL="0" rtl="0" algn="l">
              <a:lnSpc>
                <a:spcPct val="110000"/>
              </a:lnSpc>
              <a:spcBef>
                <a:spcPts val="0"/>
              </a:spcBef>
              <a:spcAft>
                <a:spcPts val="0"/>
              </a:spcAft>
              <a:buClr>
                <a:schemeClr val="dk2"/>
              </a:buClr>
              <a:buSzPts val="2000"/>
              <a:buFont typeface="Arial"/>
              <a:buNone/>
            </a:pPr>
            <a:r>
              <a:rPr lang="en-US"/>
              <a:t>Marty Alvarado, Executive Vice Chancellor, Educational Services and Support </a:t>
            </a:r>
            <a:endParaRPr/>
          </a:p>
          <a:p>
            <a:pPr indent="0" lvl="0" marL="0" rtl="0" algn="l">
              <a:lnSpc>
                <a:spcPct val="110000"/>
              </a:lnSpc>
              <a:spcBef>
                <a:spcPts val="1000"/>
              </a:spcBef>
              <a:spcAft>
                <a:spcPts val="0"/>
              </a:spcAft>
              <a:buClr>
                <a:schemeClr val="dk2"/>
              </a:buClr>
              <a:buSzPts val="2000"/>
              <a:buFont typeface="Arial"/>
              <a:buNone/>
            </a:pPr>
            <a:r>
              <a:t/>
            </a:r>
            <a:endParaRPr/>
          </a:p>
          <a:p>
            <a:pPr indent="0" lvl="0" marL="0" rtl="0" algn="l">
              <a:lnSpc>
                <a:spcPct val="110000"/>
              </a:lnSpc>
              <a:spcBef>
                <a:spcPts val="1000"/>
              </a:spcBef>
              <a:spcAft>
                <a:spcPts val="0"/>
              </a:spcAft>
              <a:buClr>
                <a:schemeClr val="dk2"/>
              </a:buClr>
              <a:buSzPts val="2000"/>
              <a:buFont typeface="Arial"/>
              <a:buNone/>
            </a:pPr>
            <a:r>
              <a:rPr lang="en-US"/>
              <a:t>Review of the Flex Guidelines and recommendation on whether changes need to be made </a:t>
            </a:r>
            <a:endParaRPr/>
          </a:p>
          <a:p>
            <a:pPr indent="0" lvl="0" marL="0" rtl="0" algn="l">
              <a:lnSpc>
                <a:spcPct val="110000"/>
              </a:lnSpc>
              <a:spcBef>
                <a:spcPts val="1000"/>
              </a:spcBef>
              <a:spcAft>
                <a:spcPts val="0"/>
              </a:spcAft>
              <a:buClr>
                <a:schemeClr val="dk2"/>
              </a:buClr>
              <a:buSzPts val="2000"/>
              <a:buFont typeface="Arial"/>
              <a:buNone/>
            </a:pPr>
            <a:r>
              <a:t/>
            </a:r>
            <a:endParaRPr/>
          </a:p>
          <a:p>
            <a:pPr indent="0" lvl="0" marL="0" rtl="0" algn="l">
              <a:lnSpc>
                <a:spcPct val="110000"/>
              </a:lnSpc>
              <a:spcBef>
                <a:spcPts val="1000"/>
              </a:spcBef>
              <a:spcAft>
                <a:spcPts val="0"/>
              </a:spcAft>
              <a:buClr>
                <a:schemeClr val="dk2"/>
              </a:buClr>
              <a:buSzPts val="2000"/>
              <a:buFont typeface="Arial"/>
              <a:buNone/>
            </a:pPr>
            <a:r>
              <a:rPr lang="en-US"/>
              <a:t>If so, what changes?</a:t>
            </a:r>
            <a:endParaRPr/>
          </a:p>
          <a:p>
            <a:pPr indent="0" lvl="0" marL="0" rtl="0" algn="l">
              <a:lnSpc>
                <a:spcPct val="110000"/>
              </a:lnSpc>
              <a:spcBef>
                <a:spcPts val="1000"/>
              </a:spcBef>
              <a:spcAft>
                <a:spcPts val="0"/>
              </a:spcAft>
              <a:buClr>
                <a:schemeClr val="dk2"/>
              </a:buClr>
              <a:buSzPts val="2000"/>
              <a:buFont typeface="Arial"/>
              <a:buNone/>
            </a:pPr>
            <a:r>
              <a:t/>
            </a:r>
            <a:endParaRPr/>
          </a:p>
          <a:p>
            <a:pPr indent="0" lvl="0" marL="0" rtl="0" algn="l">
              <a:lnSpc>
                <a:spcPct val="110000"/>
              </a:lnSpc>
              <a:spcBef>
                <a:spcPts val="1000"/>
              </a:spcBef>
              <a:spcAft>
                <a:spcPts val="0"/>
              </a:spcAft>
              <a:buClr>
                <a:schemeClr val="dk2"/>
              </a:buClr>
              <a:buSzPts val="2000"/>
              <a:buFont typeface="Arial"/>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9" name="Shape 189"/>
        <p:cNvGrpSpPr/>
        <p:nvPr/>
      </p:nvGrpSpPr>
      <p:grpSpPr>
        <a:xfrm>
          <a:off x="0" y="0"/>
          <a:ext cx="0" cy="0"/>
          <a:chOff x="0" y="0"/>
          <a:chExt cx="0" cy="0"/>
        </a:xfrm>
      </p:grpSpPr>
      <p:sp>
        <p:nvSpPr>
          <p:cNvPr id="190" name="Google Shape;190;p25"/>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91" name="Google Shape;191;p25"/>
          <p:cNvSpPr/>
          <p:nvPr/>
        </p:nvSpPr>
        <p:spPr>
          <a:xfrm>
            <a:off x="6096000" y="0"/>
            <a:ext cx="6096000" cy="68580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92" name="Google Shape;192;p25"/>
          <p:cNvSpPr/>
          <p:nvPr/>
        </p:nvSpPr>
        <p:spPr>
          <a:xfrm>
            <a:off x="6260903" y="159026"/>
            <a:ext cx="5778697" cy="654278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93" name="Google Shape;193;p25"/>
          <p:cNvSpPr txBox="1"/>
          <p:nvPr>
            <p:ph type="title"/>
          </p:nvPr>
        </p:nvSpPr>
        <p:spPr>
          <a:xfrm>
            <a:off x="6835423" y="365397"/>
            <a:ext cx="4618836" cy="1275669"/>
          </a:xfrm>
          <a:prstGeom prst="rect">
            <a:avLst/>
          </a:prstGeom>
          <a:noFill/>
          <a:ln>
            <a:noFill/>
          </a:ln>
        </p:spPr>
        <p:txBody>
          <a:bodyPr anchorCtr="0" anchor="b" bIns="45700" lIns="91425" spcFirstLastPara="1" rIns="91425" wrap="square" tIns="45700">
            <a:normAutofit/>
          </a:bodyPr>
          <a:lstStyle/>
          <a:p>
            <a:pPr indent="0" lvl="0" marL="0" rtl="0" algn="ctr">
              <a:lnSpc>
                <a:spcPct val="110000"/>
              </a:lnSpc>
              <a:spcBef>
                <a:spcPts val="0"/>
              </a:spcBef>
              <a:spcAft>
                <a:spcPts val="0"/>
              </a:spcAft>
              <a:buClr>
                <a:schemeClr val="accent6"/>
              </a:buClr>
              <a:buSzPts val="3200"/>
              <a:buFont typeface="Arial"/>
              <a:buNone/>
            </a:pPr>
            <a:r>
              <a:rPr lang="en-US">
                <a:solidFill>
                  <a:schemeClr val="accent6"/>
                </a:solidFill>
              </a:rPr>
              <a:t>Activity #1</a:t>
            </a:r>
            <a:endParaRPr/>
          </a:p>
        </p:txBody>
      </p:sp>
      <p:sp>
        <p:nvSpPr>
          <p:cNvPr id="194" name="Google Shape;194;p25"/>
          <p:cNvSpPr txBox="1"/>
          <p:nvPr>
            <p:ph idx="1" type="body"/>
          </p:nvPr>
        </p:nvSpPr>
        <p:spPr>
          <a:xfrm>
            <a:off x="6885450" y="1641075"/>
            <a:ext cx="4513200" cy="3946500"/>
          </a:xfrm>
          <a:prstGeom prst="rect">
            <a:avLst/>
          </a:prstGeom>
          <a:noFill/>
          <a:ln>
            <a:noFill/>
          </a:ln>
        </p:spPr>
        <p:txBody>
          <a:bodyPr anchorCtr="0" anchor="t" bIns="45700" lIns="91425" spcFirstLastPara="1" rIns="91425" wrap="square" tIns="45700">
            <a:normAutofit fontScale="70000" lnSpcReduction="20000"/>
          </a:bodyPr>
          <a:lstStyle/>
          <a:p>
            <a:pPr indent="0" lvl="0" marL="0" rtl="0" algn="ctr">
              <a:lnSpc>
                <a:spcPct val="100000"/>
              </a:lnSpc>
              <a:spcBef>
                <a:spcPts val="0"/>
              </a:spcBef>
              <a:spcAft>
                <a:spcPts val="0"/>
              </a:spcAft>
              <a:buClr>
                <a:schemeClr val="dk2"/>
              </a:buClr>
              <a:buSzPct val="100000"/>
              <a:buFont typeface="Arial"/>
              <a:buNone/>
            </a:pPr>
            <a:r>
              <a:t/>
            </a:r>
            <a:endParaRPr sz="2200"/>
          </a:p>
          <a:p>
            <a:pPr indent="0" lvl="0" marL="0" rtl="0" algn="ctr">
              <a:lnSpc>
                <a:spcPct val="100000"/>
              </a:lnSpc>
              <a:spcBef>
                <a:spcPts val="1000"/>
              </a:spcBef>
              <a:spcAft>
                <a:spcPts val="0"/>
              </a:spcAft>
              <a:buClr>
                <a:schemeClr val="dk2"/>
              </a:buClr>
              <a:buSzPct val="100000"/>
              <a:buFont typeface="Arial"/>
              <a:buNone/>
            </a:pPr>
            <a:r>
              <a:rPr lang="en-US" sz="2200"/>
              <a:t>Show of hands </a:t>
            </a:r>
            <a:endParaRPr/>
          </a:p>
          <a:p>
            <a:pPr indent="0" lvl="0" marL="0" rtl="0" algn="ctr">
              <a:lnSpc>
                <a:spcPct val="100000"/>
              </a:lnSpc>
              <a:spcBef>
                <a:spcPts val="1000"/>
              </a:spcBef>
              <a:spcAft>
                <a:spcPts val="0"/>
              </a:spcAft>
              <a:buClr>
                <a:schemeClr val="dk2"/>
              </a:buClr>
              <a:buSzPct val="100000"/>
              <a:buFont typeface="Arial"/>
              <a:buNone/>
            </a:pPr>
            <a:r>
              <a:t/>
            </a:r>
            <a:endParaRPr sz="2200"/>
          </a:p>
          <a:p>
            <a:pPr indent="0" lvl="0" marL="0" rtl="0" algn="ctr">
              <a:lnSpc>
                <a:spcPct val="100000"/>
              </a:lnSpc>
              <a:spcBef>
                <a:spcPts val="1000"/>
              </a:spcBef>
              <a:spcAft>
                <a:spcPts val="0"/>
              </a:spcAft>
              <a:buClr>
                <a:schemeClr val="accent3"/>
              </a:buClr>
              <a:buSzPct val="100000"/>
              <a:buFont typeface="Arial"/>
              <a:buNone/>
            </a:pPr>
            <a:r>
              <a:rPr i="1" lang="en-US" sz="2200">
                <a:solidFill>
                  <a:schemeClr val="accent3"/>
                </a:solidFill>
              </a:rPr>
              <a:t>Classified = on the right side </a:t>
            </a:r>
            <a:endParaRPr/>
          </a:p>
          <a:p>
            <a:pPr indent="0" lvl="0" marL="0" rtl="0" algn="ctr">
              <a:lnSpc>
                <a:spcPct val="100000"/>
              </a:lnSpc>
              <a:spcBef>
                <a:spcPts val="1000"/>
              </a:spcBef>
              <a:spcAft>
                <a:spcPts val="0"/>
              </a:spcAft>
              <a:buClr>
                <a:schemeClr val="accent3"/>
              </a:buClr>
              <a:buSzPct val="100000"/>
              <a:buFont typeface="Arial"/>
              <a:buNone/>
            </a:pPr>
            <a:r>
              <a:rPr i="1" lang="en-US" sz="2200">
                <a:solidFill>
                  <a:schemeClr val="accent3"/>
                </a:solidFill>
              </a:rPr>
              <a:t>Administrators = in the middle</a:t>
            </a:r>
            <a:endParaRPr/>
          </a:p>
          <a:p>
            <a:pPr indent="0" lvl="0" marL="0" rtl="0" algn="ctr">
              <a:lnSpc>
                <a:spcPct val="100000"/>
              </a:lnSpc>
              <a:spcBef>
                <a:spcPts val="1000"/>
              </a:spcBef>
              <a:spcAft>
                <a:spcPts val="0"/>
              </a:spcAft>
              <a:buClr>
                <a:schemeClr val="accent3"/>
              </a:buClr>
              <a:buSzPct val="100000"/>
              <a:buFont typeface="Arial"/>
              <a:buNone/>
            </a:pPr>
            <a:r>
              <a:rPr i="1" lang="en-US" sz="2200">
                <a:solidFill>
                  <a:schemeClr val="accent3"/>
                </a:solidFill>
              </a:rPr>
              <a:t>Faculty = on the left side</a:t>
            </a:r>
            <a:endParaRPr/>
          </a:p>
          <a:p>
            <a:pPr indent="0" lvl="0" marL="0" rtl="0" algn="ctr">
              <a:lnSpc>
                <a:spcPct val="100000"/>
              </a:lnSpc>
              <a:spcBef>
                <a:spcPts val="1000"/>
              </a:spcBef>
              <a:spcAft>
                <a:spcPts val="0"/>
              </a:spcAft>
              <a:buClr>
                <a:schemeClr val="dk2"/>
              </a:buClr>
              <a:buSzPct val="100000"/>
              <a:buFont typeface="Arial"/>
              <a:buNone/>
            </a:pPr>
            <a:r>
              <a:t/>
            </a:r>
            <a:endParaRPr i="1" sz="2200"/>
          </a:p>
          <a:p>
            <a:pPr indent="0" lvl="0" marL="0" rtl="0" algn="ctr">
              <a:lnSpc>
                <a:spcPct val="100000"/>
              </a:lnSpc>
              <a:spcBef>
                <a:spcPts val="1000"/>
              </a:spcBef>
              <a:spcAft>
                <a:spcPts val="0"/>
              </a:spcAft>
              <a:buClr>
                <a:schemeClr val="dk2"/>
              </a:buClr>
              <a:buSzPct val="100000"/>
              <a:buFont typeface="Arial"/>
              <a:buNone/>
            </a:pPr>
            <a:r>
              <a:rPr lang="en-US" sz="2200"/>
              <a:t>Respective group discussion</a:t>
            </a:r>
            <a:endParaRPr/>
          </a:p>
          <a:p>
            <a:pPr indent="0" lvl="0" marL="0" rtl="0" algn="ctr">
              <a:lnSpc>
                <a:spcPct val="100000"/>
              </a:lnSpc>
              <a:spcBef>
                <a:spcPts val="1000"/>
              </a:spcBef>
              <a:spcAft>
                <a:spcPts val="0"/>
              </a:spcAft>
              <a:buClr>
                <a:schemeClr val="dk2"/>
              </a:buClr>
              <a:buSzPct val="100000"/>
              <a:buFont typeface="Arial"/>
              <a:buNone/>
            </a:pPr>
            <a:r>
              <a:t/>
            </a:r>
            <a:endParaRPr i="1" sz="2200"/>
          </a:p>
          <a:p>
            <a:pPr indent="0" lvl="0" marL="0" rtl="0" algn="ctr">
              <a:lnSpc>
                <a:spcPct val="100000"/>
              </a:lnSpc>
              <a:spcBef>
                <a:spcPts val="1000"/>
              </a:spcBef>
              <a:spcAft>
                <a:spcPts val="0"/>
              </a:spcAft>
              <a:buClr>
                <a:srgbClr val="FFC000"/>
              </a:buClr>
              <a:buSzPct val="100000"/>
              <a:buFont typeface="Arial"/>
              <a:buNone/>
            </a:pPr>
            <a:r>
              <a:rPr i="1" lang="en-US" sz="2200">
                <a:solidFill>
                  <a:srgbClr val="FFC000"/>
                </a:solidFill>
              </a:rPr>
              <a:t>Take a couple minutes to discuss, what aspects your representative body would modify?</a:t>
            </a:r>
            <a:endParaRPr i="1" sz="2200">
              <a:solidFill>
                <a:srgbClr val="FFC000"/>
              </a:solidFill>
            </a:endParaRPr>
          </a:p>
          <a:p>
            <a:pPr indent="0" lvl="0" marL="0" rtl="0" algn="ctr">
              <a:lnSpc>
                <a:spcPct val="100000"/>
              </a:lnSpc>
              <a:spcBef>
                <a:spcPts val="1000"/>
              </a:spcBef>
              <a:spcAft>
                <a:spcPts val="0"/>
              </a:spcAft>
              <a:buClr>
                <a:srgbClr val="FFC000"/>
              </a:buClr>
              <a:buSzPct val="100000"/>
              <a:buFont typeface="Arial"/>
              <a:buNone/>
            </a:pPr>
            <a:r>
              <a:t/>
            </a:r>
            <a:endParaRPr i="1" sz="2200">
              <a:solidFill>
                <a:srgbClr val="FFC000"/>
              </a:solidFill>
            </a:endParaRPr>
          </a:p>
          <a:p>
            <a:pPr indent="0" lvl="0" marL="0" rtl="0" algn="ctr">
              <a:lnSpc>
                <a:spcPct val="100000"/>
              </a:lnSpc>
              <a:spcBef>
                <a:spcPts val="1000"/>
              </a:spcBef>
              <a:spcAft>
                <a:spcPts val="0"/>
              </a:spcAft>
              <a:buClr>
                <a:srgbClr val="FFC000"/>
              </a:buClr>
              <a:buSzPct val="100000"/>
              <a:buFont typeface="Arial"/>
              <a:buNone/>
            </a:pPr>
            <a:r>
              <a:rPr i="1" lang="en-US" sz="2200">
                <a:solidFill>
                  <a:srgbClr val="0066BA"/>
                </a:solidFill>
              </a:rPr>
              <a:t>*Results appear on the following slides </a:t>
            </a:r>
            <a:endParaRPr sz="1400"/>
          </a:p>
        </p:txBody>
      </p:sp>
      <p:pic>
        <p:nvPicPr>
          <p:cNvPr descr="National Association of Activity Professionals (NAAP) | Eau Claire WI" id="195" name="Google Shape;195;p25"/>
          <p:cNvPicPr preferRelativeResize="0"/>
          <p:nvPr/>
        </p:nvPicPr>
        <p:blipFill rotWithShape="1">
          <a:blip r:embed="rId3">
            <a:alphaModFix amt="36000"/>
          </a:blip>
          <a:srcRect b="0" l="4498" r="6612" t="0"/>
          <a:stretch/>
        </p:blipFill>
        <p:spPr>
          <a:xfrm>
            <a:off x="1682" y="10"/>
            <a:ext cx="6096000" cy="6857990"/>
          </a:xfrm>
          <a:prstGeom prst="rect">
            <a:avLst/>
          </a:prstGeom>
          <a:noFill/>
          <a:ln>
            <a:noFill/>
          </a:ln>
        </p:spPr>
      </p:pic>
      <p:grpSp>
        <p:nvGrpSpPr>
          <p:cNvPr id="196" name="Google Shape;196;p25"/>
          <p:cNvGrpSpPr/>
          <p:nvPr/>
        </p:nvGrpSpPr>
        <p:grpSpPr>
          <a:xfrm>
            <a:off x="8710258" y="5826038"/>
            <a:ext cx="867485" cy="163226"/>
            <a:chOff x="8910933" y="1837414"/>
            <a:chExt cx="867485" cy="163226"/>
          </a:xfrm>
        </p:grpSpPr>
        <p:sp>
          <p:nvSpPr>
            <p:cNvPr id="197" name="Google Shape;197;p25"/>
            <p:cNvSpPr/>
            <p:nvPr/>
          </p:nvSpPr>
          <p:spPr>
            <a:xfrm flipH="1" rot="-2635175">
              <a:off x="9286956" y="1861308"/>
              <a:ext cx="115439" cy="115439"/>
            </a:xfrm>
            <a:prstGeom prst="rect">
              <a:avLst/>
            </a:prstGeom>
            <a:noFill/>
            <a:ln cap="flat" cmpd="sng" w="15875">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cxnSp>
          <p:nvCxnSpPr>
            <p:cNvPr id="198" name="Google Shape;198;p25"/>
            <p:cNvCxnSpPr/>
            <p:nvPr/>
          </p:nvCxnSpPr>
          <p:spPr>
            <a:xfrm>
              <a:off x="9426289" y="1919027"/>
              <a:ext cx="352129" cy="0"/>
            </a:xfrm>
            <a:prstGeom prst="straightConnector1">
              <a:avLst/>
            </a:prstGeom>
            <a:noFill/>
            <a:ln cap="flat" cmpd="sng" w="15875">
              <a:solidFill>
                <a:schemeClr val="dk2"/>
              </a:solidFill>
              <a:prstDash val="solid"/>
              <a:miter lim="800000"/>
              <a:headEnd len="sm" w="sm" type="none"/>
              <a:tailEnd len="sm" w="sm" type="none"/>
            </a:ln>
          </p:spPr>
        </p:cxnSp>
        <p:cxnSp>
          <p:nvCxnSpPr>
            <p:cNvPr id="199" name="Google Shape;199;p25"/>
            <p:cNvCxnSpPr/>
            <p:nvPr/>
          </p:nvCxnSpPr>
          <p:spPr>
            <a:xfrm>
              <a:off x="8910933" y="1919027"/>
              <a:ext cx="352129" cy="0"/>
            </a:xfrm>
            <a:prstGeom prst="straightConnector1">
              <a:avLst/>
            </a:prstGeom>
            <a:noFill/>
            <a:ln cap="flat" cmpd="sng" w="15875">
              <a:solidFill>
                <a:schemeClr val="dk2"/>
              </a:solidFill>
              <a:prstDash val="solid"/>
              <a:miter lim="800000"/>
              <a:headEnd len="sm" w="sm" type="none"/>
              <a:tailEnd len="sm" w="sm" type="none"/>
            </a:ln>
          </p:spPr>
        </p:cxnSp>
      </p:gr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26"/>
          <p:cNvSpPr txBox="1"/>
          <p:nvPr>
            <p:ph type="title"/>
          </p:nvPr>
        </p:nvSpPr>
        <p:spPr>
          <a:xfrm>
            <a:off x="1028700" y="266700"/>
            <a:ext cx="10134600" cy="1288500"/>
          </a:xfrm>
          <a:prstGeom prst="rect">
            <a:avLst/>
          </a:prstGeom>
          <a:noFill/>
          <a:ln>
            <a:noFill/>
          </a:ln>
        </p:spPr>
        <p:txBody>
          <a:bodyPr anchorCtr="0" anchor="b" bIns="45700" lIns="91425" spcFirstLastPara="1" rIns="91425" wrap="square" tIns="45700">
            <a:normAutofit/>
          </a:bodyPr>
          <a:lstStyle/>
          <a:p>
            <a:pPr indent="0" lvl="0" marL="0" rtl="0" algn="l">
              <a:lnSpc>
                <a:spcPct val="110000"/>
              </a:lnSpc>
              <a:spcBef>
                <a:spcPts val="0"/>
              </a:spcBef>
              <a:spcAft>
                <a:spcPts val="0"/>
              </a:spcAft>
              <a:buClr>
                <a:schemeClr val="dk2"/>
              </a:buClr>
              <a:buSzPts val="3200"/>
              <a:buFont typeface="Arial"/>
              <a:buNone/>
            </a:pPr>
            <a:r>
              <a:rPr lang="en-US">
                <a:solidFill>
                  <a:srgbClr val="0066BA"/>
                </a:solidFill>
              </a:rPr>
              <a:t>Classified Group - </a:t>
            </a:r>
            <a:r>
              <a:rPr lang="en-US">
                <a:solidFill>
                  <a:schemeClr val="accent6"/>
                </a:solidFill>
              </a:rPr>
              <a:t>Response</a:t>
            </a:r>
            <a:r>
              <a:rPr lang="en-US"/>
              <a:t> </a:t>
            </a:r>
            <a:r>
              <a:rPr lang="en-US" sz="2300">
                <a:solidFill>
                  <a:srgbClr val="FFC000"/>
                </a:solidFill>
              </a:rPr>
              <a:t>(work space)</a:t>
            </a:r>
            <a:endParaRPr>
              <a:solidFill>
                <a:schemeClr val="accent6"/>
              </a:solidFill>
            </a:endParaRPr>
          </a:p>
        </p:txBody>
      </p:sp>
      <p:graphicFrame>
        <p:nvGraphicFramePr>
          <p:cNvPr id="205" name="Google Shape;205;p26"/>
          <p:cNvGraphicFramePr/>
          <p:nvPr/>
        </p:nvGraphicFramePr>
        <p:xfrm>
          <a:off x="1028700" y="1714500"/>
          <a:ext cx="3000000" cy="3000000"/>
        </p:xfrm>
        <a:graphic>
          <a:graphicData uri="http://schemas.openxmlformats.org/drawingml/2006/table">
            <a:tbl>
              <a:tblPr>
                <a:noFill/>
                <a:tableStyleId>{B723E3D4-F6E2-4820-8E36-51748C253FB0}</a:tableStyleId>
              </a:tblPr>
              <a:tblGrid>
                <a:gridCol w="5143500"/>
                <a:gridCol w="5143500"/>
              </a:tblGrid>
              <a:tr h="381000">
                <a:tc>
                  <a:txBody>
                    <a:bodyPr/>
                    <a:lstStyle/>
                    <a:p>
                      <a:pPr indent="0" lvl="0" marL="0" rtl="0" algn="l">
                        <a:lnSpc>
                          <a:spcPct val="115000"/>
                        </a:lnSpc>
                        <a:spcBef>
                          <a:spcPts val="1200"/>
                        </a:spcBef>
                        <a:spcAft>
                          <a:spcPts val="0"/>
                        </a:spcAft>
                        <a:buClr>
                          <a:schemeClr val="dk1"/>
                        </a:buClr>
                        <a:buSzPts val="1100"/>
                        <a:buFont typeface="Arial"/>
                        <a:buNone/>
                      </a:pPr>
                      <a:r>
                        <a:rPr lang="en-US" sz="1600">
                          <a:solidFill>
                            <a:schemeClr val="dk1"/>
                          </a:solidFill>
                        </a:rPr>
                        <a:t>Classified not included in flex days</a:t>
                      </a:r>
                      <a:endParaRPr sz="16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US" sz="1600">
                          <a:solidFill>
                            <a:schemeClr val="dk1"/>
                          </a:solidFill>
                        </a:rPr>
                        <a:t>Faculty dominated release time / timing</a:t>
                      </a:r>
                      <a:endParaRPr sz="16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US" sz="1600">
                          <a:solidFill>
                            <a:schemeClr val="dk1"/>
                          </a:solidFill>
                        </a:rPr>
                        <a:t>Subs</a:t>
                      </a:r>
                      <a:endParaRPr sz="16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US" sz="1600">
                          <a:solidFill>
                            <a:schemeClr val="dk1"/>
                          </a:solidFill>
                        </a:rPr>
                        <a:t>Shut down services</a:t>
                      </a:r>
                      <a:endParaRPr sz="16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US" sz="1600">
                          <a:solidFill>
                            <a:schemeClr val="dk1"/>
                          </a:solidFill>
                        </a:rPr>
                        <a:t>Stipends</a:t>
                      </a:r>
                      <a:endParaRPr sz="16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US" sz="1600">
                          <a:solidFill>
                            <a:schemeClr val="dk1"/>
                          </a:solidFill>
                        </a:rPr>
                        <a:t>Classified presenters classified or more inclusive topics</a:t>
                      </a:r>
                      <a:endParaRPr sz="16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US" sz="1600">
                          <a:solidFill>
                            <a:schemeClr val="dk1"/>
                          </a:solidFill>
                        </a:rPr>
                        <a:t>Admin support (top down)</a:t>
                      </a:r>
                      <a:endParaRPr sz="16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US" sz="1600">
                          <a:solidFill>
                            <a:schemeClr val="dk1"/>
                          </a:solidFill>
                        </a:rPr>
                        <a:t>Encouragement to participate</a:t>
                      </a:r>
                      <a:endParaRPr sz="16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US" sz="1600">
                          <a:solidFill>
                            <a:schemeClr val="dk1"/>
                          </a:solidFill>
                        </a:rPr>
                        <a:t>Board needs to adopt these policies</a:t>
                      </a:r>
                      <a:endParaRPr sz="1600">
                        <a:solidFill>
                          <a:schemeClr val="dk1"/>
                        </a:solidFill>
                      </a:endParaRPr>
                    </a:p>
                    <a:p>
                      <a:pPr indent="0" lvl="0" marL="0" rtl="0" algn="l">
                        <a:lnSpc>
                          <a:spcPct val="115000"/>
                        </a:lnSpc>
                        <a:spcBef>
                          <a:spcPts val="1200"/>
                        </a:spcBef>
                        <a:spcAft>
                          <a:spcPts val="1200"/>
                        </a:spcAft>
                        <a:buClr>
                          <a:schemeClr val="dk1"/>
                        </a:buClr>
                        <a:buSzPts val="1100"/>
                        <a:buFont typeface="Arial"/>
                        <a:buNone/>
                      </a:pPr>
                      <a:r>
                        <a:rPr lang="en-US" sz="1600">
                          <a:solidFill>
                            <a:schemeClr val="dk1"/>
                          </a:solidFill>
                        </a:rPr>
                        <a:t>More funding</a:t>
                      </a:r>
                      <a:endParaRPr sz="1900"/>
                    </a:p>
                  </a:txBody>
                  <a:tcPr marT="91425" marB="91425" marR="91425" marL="91425"/>
                </a:tc>
                <a:tc>
                  <a:txBody>
                    <a:bodyPr/>
                    <a:lstStyle/>
                    <a:p>
                      <a:pPr indent="0" lvl="0" marL="0" rtl="0" algn="l">
                        <a:lnSpc>
                          <a:spcPct val="115000"/>
                        </a:lnSpc>
                        <a:spcBef>
                          <a:spcPts val="1200"/>
                        </a:spcBef>
                        <a:spcAft>
                          <a:spcPts val="0"/>
                        </a:spcAft>
                        <a:buClr>
                          <a:schemeClr val="dk1"/>
                        </a:buClr>
                        <a:buSzPts val="1100"/>
                        <a:buFont typeface="Arial"/>
                        <a:buNone/>
                      </a:pPr>
                      <a:r>
                        <a:rPr lang="en-US" sz="1600">
                          <a:solidFill>
                            <a:schemeClr val="dk1"/>
                          </a:solidFill>
                        </a:rPr>
                        <a:t>Faculty/ class collaboration</a:t>
                      </a:r>
                      <a:endParaRPr sz="16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US" sz="1600">
                          <a:solidFill>
                            <a:schemeClr val="dk1"/>
                          </a:solidFill>
                        </a:rPr>
                        <a:t>More thoughtful programming</a:t>
                      </a:r>
                      <a:endParaRPr sz="16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US" sz="1600">
                          <a:solidFill>
                            <a:schemeClr val="dk1"/>
                          </a:solidFill>
                        </a:rPr>
                        <a:t>Incentives for PD</a:t>
                      </a:r>
                      <a:endParaRPr sz="16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US" sz="1600">
                          <a:solidFill>
                            <a:schemeClr val="dk1"/>
                          </a:solidFill>
                        </a:rPr>
                        <a:t>·</a:t>
                      </a:r>
                      <a:r>
                        <a:rPr lang="en-US" sz="1200">
                          <a:solidFill>
                            <a:schemeClr val="dk1"/>
                          </a:solidFill>
                          <a:latin typeface="Times New Roman"/>
                          <a:ea typeface="Times New Roman"/>
                          <a:cs typeface="Times New Roman"/>
                          <a:sym typeface="Times New Roman"/>
                        </a:rPr>
                        <a:t>       </a:t>
                      </a:r>
                      <a:r>
                        <a:rPr lang="en-US" sz="1600">
                          <a:solidFill>
                            <a:schemeClr val="dk1"/>
                          </a:solidFill>
                        </a:rPr>
                        <a:t>Equity amongst constituency groups</a:t>
                      </a:r>
                      <a:endParaRPr sz="16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US" sz="1600">
                          <a:solidFill>
                            <a:schemeClr val="dk1"/>
                          </a:solidFill>
                        </a:rPr>
                        <a:t>·</a:t>
                      </a:r>
                      <a:r>
                        <a:rPr lang="en-US" sz="1200">
                          <a:solidFill>
                            <a:schemeClr val="dk1"/>
                          </a:solidFill>
                          <a:latin typeface="Times New Roman"/>
                          <a:ea typeface="Times New Roman"/>
                          <a:cs typeface="Times New Roman"/>
                          <a:sym typeface="Times New Roman"/>
                        </a:rPr>
                        <a:t>       </a:t>
                      </a:r>
                      <a:r>
                        <a:rPr lang="en-US" sz="1600">
                          <a:solidFill>
                            <a:schemeClr val="dk1"/>
                          </a:solidFill>
                        </a:rPr>
                        <a:t>Mandatory for one group not all</a:t>
                      </a:r>
                      <a:endParaRPr sz="16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US" sz="1600">
                          <a:solidFill>
                            <a:schemeClr val="dk1"/>
                          </a:solidFill>
                        </a:rPr>
                        <a:t>·</a:t>
                      </a:r>
                      <a:r>
                        <a:rPr lang="en-US" sz="1200">
                          <a:solidFill>
                            <a:schemeClr val="dk1"/>
                          </a:solidFill>
                          <a:latin typeface="Times New Roman"/>
                          <a:ea typeface="Times New Roman"/>
                          <a:cs typeface="Times New Roman"/>
                          <a:sym typeface="Times New Roman"/>
                        </a:rPr>
                        <a:t>       </a:t>
                      </a:r>
                      <a:r>
                        <a:rPr lang="en-US" sz="1600">
                          <a:solidFill>
                            <a:schemeClr val="dk1"/>
                          </a:solidFill>
                        </a:rPr>
                        <a:t>Number of PD opportunities</a:t>
                      </a:r>
                      <a:endParaRPr sz="16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US" sz="1600">
                          <a:solidFill>
                            <a:schemeClr val="dk1"/>
                          </a:solidFill>
                        </a:rPr>
                        <a:t>·</a:t>
                      </a:r>
                      <a:r>
                        <a:rPr lang="en-US" sz="1200">
                          <a:solidFill>
                            <a:schemeClr val="dk1"/>
                          </a:solidFill>
                          <a:latin typeface="Times New Roman"/>
                          <a:ea typeface="Times New Roman"/>
                          <a:cs typeface="Times New Roman"/>
                          <a:sym typeface="Times New Roman"/>
                        </a:rPr>
                        <a:t>       </a:t>
                      </a:r>
                      <a:r>
                        <a:rPr lang="en-US" sz="1600">
                          <a:solidFill>
                            <a:schemeClr val="dk1"/>
                          </a:solidFill>
                        </a:rPr>
                        <a:t>Incentives to participate</a:t>
                      </a:r>
                      <a:endParaRPr sz="16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US" sz="1600">
                          <a:solidFill>
                            <a:schemeClr val="dk1"/>
                          </a:solidFill>
                        </a:rPr>
                        <a:t>·</a:t>
                      </a:r>
                      <a:r>
                        <a:rPr lang="en-US" sz="1200">
                          <a:solidFill>
                            <a:schemeClr val="dk1"/>
                          </a:solidFill>
                          <a:latin typeface="Times New Roman"/>
                          <a:ea typeface="Times New Roman"/>
                          <a:cs typeface="Times New Roman"/>
                          <a:sym typeface="Times New Roman"/>
                        </a:rPr>
                        <a:t>       </a:t>
                      </a:r>
                      <a:r>
                        <a:rPr lang="en-US" sz="1600">
                          <a:solidFill>
                            <a:schemeClr val="dk1"/>
                          </a:solidFill>
                        </a:rPr>
                        <a:t>Permission to participate</a:t>
                      </a:r>
                      <a:endParaRPr sz="16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US" sz="1600">
                          <a:solidFill>
                            <a:schemeClr val="dk1"/>
                          </a:solidFill>
                        </a:rPr>
                        <a:t>Value classified expertise</a:t>
                      </a:r>
                      <a:endParaRPr sz="16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US" sz="1600">
                          <a:solidFill>
                            <a:schemeClr val="dk1"/>
                          </a:solidFill>
                        </a:rPr>
                        <a:t>Inclusive language</a:t>
                      </a:r>
                      <a:endParaRPr sz="1600">
                        <a:solidFill>
                          <a:schemeClr val="dk1"/>
                        </a:solidFill>
                      </a:endParaRPr>
                    </a:p>
                    <a:p>
                      <a:pPr indent="0" lvl="0" marL="0" rtl="0" algn="l">
                        <a:lnSpc>
                          <a:spcPct val="115000"/>
                        </a:lnSpc>
                        <a:spcBef>
                          <a:spcPts val="1200"/>
                        </a:spcBef>
                        <a:spcAft>
                          <a:spcPts val="1200"/>
                        </a:spcAft>
                        <a:buClr>
                          <a:schemeClr val="dk1"/>
                        </a:buClr>
                        <a:buSzPts val="1100"/>
                        <a:buFont typeface="Arial"/>
                        <a:buNone/>
                      </a:pPr>
                      <a:r>
                        <a:t/>
                      </a:r>
                      <a:endParaRPr sz="1900"/>
                    </a:p>
                  </a:txBody>
                  <a:tcPr marT="91425" marB="91425" marR="91425" marL="91425"/>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27"/>
          <p:cNvSpPr txBox="1"/>
          <p:nvPr>
            <p:ph type="title"/>
          </p:nvPr>
        </p:nvSpPr>
        <p:spPr>
          <a:xfrm>
            <a:off x="1028700" y="266700"/>
            <a:ext cx="10134600" cy="128850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chemeClr val="dk2"/>
              </a:buClr>
              <a:buSzPts val="3200"/>
              <a:buFont typeface="Arial"/>
              <a:buNone/>
            </a:pPr>
            <a:r>
              <a:rPr lang="en-US">
                <a:solidFill>
                  <a:srgbClr val="0066BA"/>
                </a:solidFill>
              </a:rPr>
              <a:t>Administrator Group - </a:t>
            </a:r>
            <a:r>
              <a:rPr lang="en-US">
                <a:solidFill>
                  <a:schemeClr val="accent6"/>
                </a:solidFill>
              </a:rPr>
              <a:t>Response</a:t>
            </a:r>
            <a:r>
              <a:rPr lang="en-US"/>
              <a:t> </a:t>
            </a:r>
            <a:r>
              <a:rPr lang="en-US" sz="2300">
                <a:solidFill>
                  <a:srgbClr val="FFC000"/>
                </a:solidFill>
              </a:rPr>
              <a:t>(work space)</a:t>
            </a:r>
            <a:endParaRPr>
              <a:solidFill>
                <a:schemeClr val="accent6"/>
              </a:solidFill>
            </a:endParaRPr>
          </a:p>
        </p:txBody>
      </p:sp>
      <p:sp>
        <p:nvSpPr>
          <p:cNvPr id="211" name="Google Shape;211;p27"/>
          <p:cNvSpPr txBox="1"/>
          <p:nvPr>
            <p:ph idx="1" type="body"/>
          </p:nvPr>
        </p:nvSpPr>
        <p:spPr>
          <a:xfrm>
            <a:off x="1028700" y="1704700"/>
            <a:ext cx="10134600" cy="4537800"/>
          </a:xfrm>
          <a:prstGeom prst="rect">
            <a:avLst/>
          </a:prstGeom>
          <a:noFill/>
          <a:ln>
            <a:noFill/>
          </a:ln>
        </p:spPr>
        <p:txBody>
          <a:bodyPr anchorCtr="0" anchor="t" bIns="45700" lIns="91425" spcFirstLastPara="1" rIns="91425" wrap="square" tIns="45700">
            <a:normAutofit fontScale="70000" lnSpcReduction="10000"/>
          </a:bodyPr>
          <a:lstStyle/>
          <a:p>
            <a:pPr indent="0" lvl="0" marL="0" rtl="0" algn="l">
              <a:lnSpc>
                <a:spcPct val="115000"/>
              </a:lnSpc>
              <a:spcBef>
                <a:spcPts val="1200"/>
              </a:spcBef>
              <a:spcAft>
                <a:spcPts val="0"/>
              </a:spcAft>
              <a:buClr>
                <a:schemeClr val="dk1"/>
              </a:buClr>
              <a:buSzPct val="44000"/>
              <a:buFont typeface="Arial"/>
              <a:buNone/>
            </a:pPr>
            <a:r>
              <a:t/>
            </a:r>
            <a:endParaRPr sz="2500"/>
          </a:p>
          <a:p>
            <a:pPr indent="-339725" lvl="0" marL="457200" rtl="0" algn="l">
              <a:lnSpc>
                <a:spcPct val="115000"/>
              </a:lnSpc>
              <a:spcBef>
                <a:spcPts val="1200"/>
              </a:spcBef>
              <a:spcAft>
                <a:spcPts val="0"/>
              </a:spcAft>
              <a:buSzPct val="100000"/>
              <a:buChar char="●"/>
            </a:pPr>
            <a:r>
              <a:rPr lang="en-US" sz="2500"/>
              <a:t>Expand to all groups (classified faculty admin / management)</a:t>
            </a:r>
            <a:endParaRPr sz="2500"/>
          </a:p>
          <a:p>
            <a:pPr indent="0" lvl="0" marL="457200" rtl="0" algn="l">
              <a:lnSpc>
                <a:spcPct val="115000"/>
              </a:lnSpc>
              <a:spcBef>
                <a:spcPts val="1200"/>
              </a:spcBef>
              <a:spcAft>
                <a:spcPts val="0"/>
              </a:spcAft>
              <a:buNone/>
            </a:pPr>
            <a:r>
              <a:t/>
            </a:r>
            <a:endParaRPr sz="2500"/>
          </a:p>
          <a:p>
            <a:pPr indent="-339725" lvl="0" marL="457200" rtl="0" algn="l">
              <a:lnSpc>
                <a:spcPct val="115000"/>
              </a:lnSpc>
              <a:spcBef>
                <a:spcPts val="1200"/>
              </a:spcBef>
              <a:spcAft>
                <a:spcPts val="0"/>
              </a:spcAft>
              <a:buSzPct val="100000"/>
              <a:buChar char="●"/>
            </a:pPr>
            <a:r>
              <a:rPr lang="en-US" sz="2500"/>
              <a:t>More explicit language for “approved activities” instructional improvement</a:t>
            </a:r>
            <a:endParaRPr sz="2500"/>
          </a:p>
          <a:p>
            <a:pPr indent="0" lvl="0" marL="457200" rtl="0" algn="l">
              <a:lnSpc>
                <a:spcPct val="115000"/>
              </a:lnSpc>
              <a:spcBef>
                <a:spcPts val="1200"/>
              </a:spcBef>
              <a:spcAft>
                <a:spcPts val="0"/>
              </a:spcAft>
              <a:buNone/>
            </a:pPr>
            <a:r>
              <a:t/>
            </a:r>
            <a:endParaRPr sz="2500"/>
          </a:p>
          <a:p>
            <a:pPr indent="-339725" lvl="0" marL="457200" rtl="0" algn="l">
              <a:lnSpc>
                <a:spcPct val="115000"/>
              </a:lnSpc>
              <a:spcBef>
                <a:spcPts val="1200"/>
              </a:spcBef>
              <a:spcAft>
                <a:spcPts val="0"/>
              </a:spcAft>
              <a:buSzPct val="100000"/>
              <a:buChar char="●"/>
            </a:pPr>
            <a:r>
              <a:rPr lang="en-US" sz="2500"/>
              <a:t>PD categories for percentage of improvement activities (Ex: DEIA, job enhancement, Wellness ~ set percentage of established categories)</a:t>
            </a:r>
            <a:endParaRPr sz="2500"/>
          </a:p>
          <a:p>
            <a:pPr indent="0" lvl="0" marL="457200" rtl="0" algn="l">
              <a:lnSpc>
                <a:spcPct val="115000"/>
              </a:lnSpc>
              <a:spcBef>
                <a:spcPts val="1200"/>
              </a:spcBef>
              <a:spcAft>
                <a:spcPts val="0"/>
              </a:spcAft>
              <a:buNone/>
            </a:pPr>
            <a:r>
              <a:t/>
            </a:r>
            <a:endParaRPr sz="2500"/>
          </a:p>
          <a:p>
            <a:pPr indent="-339725" lvl="0" marL="457200" rtl="0" algn="l">
              <a:lnSpc>
                <a:spcPct val="115000"/>
              </a:lnSpc>
              <a:spcBef>
                <a:spcPts val="1200"/>
              </a:spcBef>
              <a:spcAft>
                <a:spcPts val="0"/>
              </a:spcAft>
              <a:buSzPct val="100000"/>
              <a:buChar char="●"/>
            </a:pPr>
            <a:r>
              <a:rPr lang="en-US" sz="2500"/>
              <a:t>Established cycle of revision for guidelines</a:t>
            </a:r>
            <a:endParaRPr sz="2500"/>
          </a:p>
          <a:p>
            <a:pPr indent="0" lvl="0" marL="457200" rtl="0" algn="l">
              <a:lnSpc>
                <a:spcPct val="115000"/>
              </a:lnSpc>
              <a:spcBef>
                <a:spcPts val="1200"/>
              </a:spcBef>
              <a:spcAft>
                <a:spcPts val="0"/>
              </a:spcAft>
              <a:buNone/>
            </a:pPr>
            <a:r>
              <a:t/>
            </a:r>
            <a:endParaRPr sz="2500"/>
          </a:p>
          <a:p>
            <a:pPr indent="-339725" lvl="0" marL="457200" rtl="0" algn="l">
              <a:lnSpc>
                <a:spcPct val="115000"/>
              </a:lnSpc>
              <a:spcBef>
                <a:spcPts val="1200"/>
              </a:spcBef>
              <a:spcAft>
                <a:spcPts val="0"/>
              </a:spcAft>
              <a:buSzPct val="100000"/>
              <a:buChar char="●"/>
            </a:pPr>
            <a:r>
              <a:rPr lang="en-US" sz="2500"/>
              <a:t>Clarity of calculations</a:t>
            </a:r>
            <a:endParaRPr sz="25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28"/>
          <p:cNvSpPr txBox="1"/>
          <p:nvPr>
            <p:ph type="title"/>
          </p:nvPr>
        </p:nvSpPr>
        <p:spPr>
          <a:xfrm>
            <a:off x="1028700" y="266700"/>
            <a:ext cx="10134600" cy="1288500"/>
          </a:xfrm>
          <a:prstGeom prst="rect">
            <a:avLst/>
          </a:prstGeom>
          <a:noFill/>
          <a:ln>
            <a:noFill/>
          </a:ln>
        </p:spPr>
        <p:txBody>
          <a:bodyPr anchorCtr="0" anchor="b" bIns="45700" lIns="91425" spcFirstLastPara="1" rIns="91425" wrap="square" tIns="45700">
            <a:normAutofit/>
          </a:bodyPr>
          <a:lstStyle/>
          <a:p>
            <a:pPr indent="0" lvl="0" marL="0" rtl="0" algn="l">
              <a:lnSpc>
                <a:spcPct val="110000"/>
              </a:lnSpc>
              <a:spcBef>
                <a:spcPts val="0"/>
              </a:spcBef>
              <a:spcAft>
                <a:spcPts val="0"/>
              </a:spcAft>
              <a:buClr>
                <a:schemeClr val="dk2"/>
              </a:buClr>
              <a:buSzPts val="3200"/>
              <a:buFont typeface="Arial"/>
              <a:buNone/>
            </a:pPr>
            <a:r>
              <a:rPr lang="en-US">
                <a:solidFill>
                  <a:srgbClr val="0066BA"/>
                </a:solidFill>
              </a:rPr>
              <a:t>Faculty Group - </a:t>
            </a:r>
            <a:r>
              <a:rPr lang="en-US">
                <a:solidFill>
                  <a:schemeClr val="accent6"/>
                </a:solidFill>
              </a:rPr>
              <a:t>Response</a:t>
            </a:r>
            <a:r>
              <a:rPr lang="en-US"/>
              <a:t> </a:t>
            </a:r>
            <a:r>
              <a:rPr lang="en-US" sz="2300">
                <a:solidFill>
                  <a:srgbClr val="FFC000"/>
                </a:solidFill>
              </a:rPr>
              <a:t>(work space)</a:t>
            </a:r>
            <a:endParaRPr>
              <a:solidFill>
                <a:schemeClr val="accent6"/>
              </a:solidFill>
            </a:endParaRPr>
          </a:p>
        </p:txBody>
      </p:sp>
      <p:graphicFrame>
        <p:nvGraphicFramePr>
          <p:cNvPr id="217" name="Google Shape;217;p28"/>
          <p:cNvGraphicFramePr/>
          <p:nvPr/>
        </p:nvGraphicFramePr>
        <p:xfrm>
          <a:off x="1028700" y="1714500"/>
          <a:ext cx="3000000" cy="3000000"/>
        </p:xfrm>
        <a:graphic>
          <a:graphicData uri="http://schemas.openxmlformats.org/drawingml/2006/table">
            <a:tbl>
              <a:tblPr>
                <a:noFill/>
                <a:tableStyleId>{B723E3D4-F6E2-4820-8E36-51748C253FB0}</a:tableStyleId>
              </a:tblPr>
              <a:tblGrid>
                <a:gridCol w="5143500"/>
                <a:gridCol w="5143500"/>
              </a:tblGrid>
              <a:tr h="381000">
                <a:tc>
                  <a:txBody>
                    <a:bodyPr/>
                    <a:lstStyle/>
                    <a:p>
                      <a:pPr indent="0" lvl="0" marL="0" rtl="0" algn="l">
                        <a:lnSpc>
                          <a:spcPct val="115000"/>
                        </a:lnSpc>
                        <a:spcBef>
                          <a:spcPts val="1200"/>
                        </a:spcBef>
                        <a:spcAft>
                          <a:spcPts val="0"/>
                        </a:spcAft>
                        <a:buNone/>
                      </a:pPr>
                      <a:r>
                        <a:rPr lang="en-US" sz="2200">
                          <a:solidFill>
                            <a:schemeClr val="dk1"/>
                          </a:solidFill>
                        </a:rPr>
                        <a:t>Include classified in plan</a:t>
                      </a:r>
                      <a:endParaRPr sz="2200">
                        <a:solidFill>
                          <a:schemeClr val="dk1"/>
                        </a:solidFill>
                      </a:endParaRPr>
                    </a:p>
                    <a:p>
                      <a:pPr indent="0" lvl="0" marL="0" rtl="0" algn="l">
                        <a:lnSpc>
                          <a:spcPct val="115000"/>
                        </a:lnSpc>
                        <a:spcBef>
                          <a:spcPts val="1200"/>
                        </a:spcBef>
                        <a:spcAft>
                          <a:spcPts val="0"/>
                        </a:spcAft>
                        <a:buNone/>
                      </a:pPr>
                      <a:r>
                        <a:rPr lang="en-US" sz="2200">
                          <a:solidFill>
                            <a:schemeClr val="dk1"/>
                          </a:solidFill>
                        </a:rPr>
                        <a:t>Personal flex projects</a:t>
                      </a:r>
                      <a:endParaRPr sz="2200">
                        <a:solidFill>
                          <a:schemeClr val="dk1"/>
                        </a:solidFill>
                      </a:endParaRPr>
                    </a:p>
                    <a:p>
                      <a:pPr indent="0" lvl="0" marL="0" rtl="0" algn="l">
                        <a:lnSpc>
                          <a:spcPct val="115000"/>
                        </a:lnSpc>
                        <a:spcBef>
                          <a:spcPts val="1200"/>
                        </a:spcBef>
                        <a:spcAft>
                          <a:spcPts val="0"/>
                        </a:spcAft>
                        <a:buNone/>
                      </a:pPr>
                      <a:r>
                        <a:rPr lang="en-US" sz="2200">
                          <a:solidFill>
                            <a:schemeClr val="dk1"/>
                          </a:solidFill>
                        </a:rPr>
                        <a:t>Clarity more details</a:t>
                      </a:r>
                      <a:endParaRPr sz="2200">
                        <a:solidFill>
                          <a:schemeClr val="dk1"/>
                        </a:solidFill>
                      </a:endParaRPr>
                    </a:p>
                    <a:p>
                      <a:pPr indent="0" lvl="0" marL="0" rtl="0" algn="l">
                        <a:lnSpc>
                          <a:spcPct val="115000"/>
                        </a:lnSpc>
                        <a:spcBef>
                          <a:spcPts val="1200"/>
                        </a:spcBef>
                        <a:spcAft>
                          <a:spcPts val="0"/>
                        </a:spcAft>
                        <a:buNone/>
                      </a:pPr>
                      <a:r>
                        <a:rPr lang="en-US" sz="2200">
                          <a:solidFill>
                            <a:schemeClr val="dk1"/>
                          </a:solidFill>
                        </a:rPr>
                        <a:t>How it relates to discipline</a:t>
                      </a:r>
                      <a:endParaRPr sz="2200">
                        <a:solidFill>
                          <a:schemeClr val="dk1"/>
                        </a:solidFill>
                      </a:endParaRPr>
                    </a:p>
                    <a:p>
                      <a:pPr indent="0" lvl="0" marL="0" rtl="0" algn="l">
                        <a:lnSpc>
                          <a:spcPct val="115000"/>
                        </a:lnSpc>
                        <a:spcBef>
                          <a:spcPts val="1200"/>
                        </a:spcBef>
                        <a:spcAft>
                          <a:spcPts val="0"/>
                        </a:spcAft>
                        <a:buNone/>
                      </a:pPr>
                      <a:r>
                        <a:rPr lang="en-US" sz="2200">
                          <a:solidFill>
                            <a:schemeClr val="dk1"/>
                          </a:solidFill>
                        </a:rPr>
                        <a:t>Option for double flex credit for Flex preparation and presenters</a:t>
                      </a:r>
                      <a:endParaRPr sz="2200">
                        <a:solidFill>
                          <a:schemeClr val="dk1"/>
                        </a:solidFill>
                      </a:endParaRPr>
                    </a:p>
                    <a:p>
                      <a:pPr indent="0" lvl="0" marL="0" rtl="0" algn="l">
                        <a:lnSpc>
                          <a:spcPct val="115000"/>
                        </a:lnSpc>
                        <a:spcBef>
                          <a:spcPts val="1200"/>
                        </a:spcBef>
                        <a:spcAft>
                          <a:spcPts val="0"/>
                        </a:spcAft>
                        <a:buNone/>
                      </a:pPr>
                      <a:r>
                        <a:rPr lang="en-US" sz="2200">
                          <a:solidFill>
                            <a:schemeClr val="dk1"/>
                          </a:solidFill>
                        </a:rPr>
                        <a:t>Adjunct faculty included</a:t>
                      </a:r>
                      <a:endParaRPr sz="2200">
                        <a:solidFill>
                          <a:schemeClr val="dk1"/>
                        </a:solidFill>
                      </a:endParaRPr>
                    </a:p>
                    <a:p>
                      <a:pPr indent="0" lvl="0" marL="0" rtl="0" algn="l">
                        <a:lnSpc>
                          <a:spcPct val="115000"/>
                        </a:lnSpc>
                        <a:spcBef>
                          <a:spcPts val="1200"/>
                        </a:spcBef>
                        <a:spcAft>
                          <a:spcPts val="0"/>
                        </a:spcAft>
                        <a:buNone/>
                      </a:pPr>
                      <a:r>
                        <a:t/>
                      </a:r>
                      <a:endParaRPr sz="2200">
                        <a:solidFill>
                          <a:schemeClr val="dk1"/>
                        </a:solidFill>
                      </a:endParaRPr>
                    </a:p>
                    <a:p>
                      <a:pPr indent="0" lvl="0" marL="0" rtl="0" algn="l">
                        <a:lnSpc>
                          <a:spcPct val="115000"/>
                        </a:lnSpc>
                        <a:spcBef>
                          <a:spcPts val="1200"/>
                        </a:spcBef>
                        <a:spcAft>
                          <a:spcPts val="1200"/>
                        </a:spcAft>
                        <a:buNone/>
                      </a:pPr>
                      <a:r>
                        <a:t/>
                      </a:r>
                      <a:endParaRPr sz="2200">
                        <a:solidFill>
                          <a:schemeClr val="dk1"/>
                        </a:solidFill>
                      </a:endParaRPr>
                    </a:p>
                  </a:txBody>
                  <a:tcPr marT="91425" marB="91425" marR="91425" marL="91425"/>
                </a:tc>
                <a:tc>
                  <a:txBody>
                    <a:bodyPr/>
                    <a:lstStyle/>
                    <a:p>
                      <a:pPr indent="0" lvl="0" marL="0" rtl="0" algn="l">
                        <a:lnSpc>
                          <a:spcPct val="115000"/>
                        </a:lnSpc>
                        <a:spcBef>
                          <a:spcPts val="1200"/>
                        </a:spcBef>
                        <a:spcAft>
                          <a:spcPts val="0"/>
                        </a:spcAft>
                        <a:buNone/>
                      </a:pPr>
                      <a:r>
                        <a:rPr lang="en-US" sz="2200">
                          <a:solidFill>
                            <a:schemeClr val="dk1"/>
                          </a:solidFill>
                        </a:rPr>
                        <a:t>Suggestions for adjunct faculty</a:t>
                      </a:r>
                      <a:endParaRPr sz="2200">
                        <a:solidFill>
                          <a:schemeClr val="dk1"/>
                        </a:solidFill>
                      </a:endParaRPr>
                    </a:p>
                    <a:p>
                      <a:pPr indent="0" lvl="0" marL="0" rtl="0" algn="l">
                        <a:lnSpc>
                          <a:spcPct val="115000"/>
                        </a:lnSpc>
                        <a:spcBef>
                          <a:spcPts val="1200"/>
                        </a:spcBef>
                        <a:spcAft>
                          <a:spcPts val="0"/>
                        </a:spcAft>
                        <a:buNone/>
                      </a:pPr>
                      <a:r>
                        <a:rPr lang="en-US" sz="2200">
                          <a:solidFill>
                            <a:schemeClr val="dk1"/>
                          </a:solidFill>
                        </a:rPr>
                        <a:t>Clarify what staff development plan entails</a:t>
                      </a:r>
                      <a:endParaRPr sz="2200">
                        <a:solidFill>
                          <a:schemeClr val="dk1"/>
                        </a:solidFill>
                      </a:endParaRPr>
                    </a:p>
                    <a:p>
                      <a:pPr indent="0" lvl="0" marL="0" rtl="0" algn="l">
                        <a:lnSpc>
                          <a:spcPct val="115000"/>
                        </a:lnSpc>
                        <a:spcBef>
                          <a:spcPts val="1200"/>
                        </a:spcBef>
                        <a:spcAft>
                          <a:spcPts val="0"/>
                        </a:spcAft>
                        <a:buNone/>
                      </a:pPr>
                      <a:r>
                        <a:rPr lang="en-US" sz="2200">
                          <a:solidFill>
                            <a:schemeClr val="dk1"/>
                          </a:solidFill>
                        </a:rPr>
                        <a:t>Clarify activities</a:t>
                      </a:r>
                      <a:endParaRPr sz="2200">
                        <a:solidFill>
                          <a:schemeClr val="dk1"/>
                        </a:solidFill>
                      </a:endParaRPr>
                    </a:p>
                    <a:p>
                      <a:pPr indent="0" lvl="0" marL="0" rtl="0" algn="l">
                        <a:lnSpc>
                          <a:spcPct val="115000"/>
                        </a:lnSpc>
                        <a:spcBef>
                          <a:spcPts val="1200"/>
                        </a:spcBef>
                        <a:spcAft>
                          <a:spcPts val="0"/>
                        </a:spcAft>
                        <a:buNone/>
                      </a:pPr>
                      <a:r>
                        <a:rPr lang="en-US" sz="2200">
                          <a:solidFill>
                            <a:schemeClr val="dk1"/>
                          </a:solidFill>
                        </a:rPr>
                        <a:t>What about review / refresh activities (attending the same event year after year)</a:t>
                      </a:r>
                      <a:endParaRPr sz="2200">
                        <a:solidFill>
                          <a:schemeClr val="dk1"/>
                        </a:solidFill>
                      </a:endParaRPr>
                    </a:p>
                    <a:p>
                      <a:pPr indent="0" lvl="0" marL="0" rtl="0" algn="l">
                        <a:lnSpc>
                          <a:spcPct val="115000"/>
                        </a:lnSpc>
                        <a:spcBef>
                          <a:spcPts val="1200"/>
                        </a:spcBef>
                        <a:spcAft>
                          <a:spcPts val="0"/>
                        </a:spcAft>
                        <a:buNone/>
                      </a:pPr>
                      <a:r>
                        <a:rPr lang="en-US" sz="2200">
                          <a:solidFill>
                            <a:schemeClr val="dk1"/>
                          </a:solidFill>
                        </a:rPr>
                        <a:t>Including technology instructional design (variety)</a:t>
                      </a:r>
                      <a:endParaRPr sz="2200">
                        <a:solidFill>
                          <a:schemeClr val="dk1"/>
                        </a:solidFill>
                      </a:endParaRPr>
                    </a:p>
                    <a:p>
                      <a:pPr indent="0" lvl="0" marL="0" rtl="0" algn="l">
                        <a:lnSpc>
                          <a:spcPct val="115000"/>
                        </a:lnSpc>
                        <a:spcBef>
                          <a:spcPts val="1200"/>
                        </a:spcBef>
                        <a:spcAft>
                          <a:spcPts val="1200"/>
                        </a:spcAft>
                        <a:buNone/>
                      </a:pPr>
                      <a:r>
                        <a:t/>
                      </a:r>
                      <a:endParaRPr sz="2500"/>
                    </a:p>
                  </a:txBody>
                  <a:tcPr marT="91425" marB="91425" marR="91425" marL="91425"/>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29"/>
          <p:cNvSpPr txBox="1"/>
          <p:nvPr>
            <p:ph type="title"/>
          </p:nvPr>
        </p:nvSpPr>
        <p:spPr>
          <a:xfrm>
            <a:off x="1028700" y="723900"/>
            <a:ext cx="10134600" cy="1288489"/>
          </a:xfrm>
          <a:prstGeom prst="rect">
            <a:avLst/>
          </a:prstGeom>
          <a:noFill/>
          <a:ln>
            <a:noFill/>
          </a:ln>
        </p:spPr>
        <p:txBody>
          <a:bodyPr anchorCtr="0" anchor="b" bIns="45700" lIns="91425" spcFirstLastPara="1" rIns="91425" wrap="square" tIns="45700">
            <a:normAutofit/>
          </a:bodyPr>
          <a:lstStyle/>
          <a:p>
            <a:pPr indent="0" lvl="0" marL="0" rtl="0" algn="l">
              <a:lnSpc>
                <a:spcPct val="110000"/>
              </a:lnSpc>
              <a:spcBef>
                <a:spcPts val="0"/>
              </a:spcBef>
              <a:spcAft>
                <a:spcPts val="0"/>
              </a:spcAft>
              <a:buClr>
                <a:schemeClr val="accent3"/>
              </a:buClr>
              <a:buSzPts val="3200"/>
              <a:buFont typeface="Arial"/>
              <a:buNone/>
            </a:pPr>
            <a:r>
              <a:rPr lang="en-US">
                <a:solidFill>
                  <a:schemeClr val="accent3"/>
                </a:solidFill>
              </a:rPr>
              <a:t>Previous Vice Chancellor’s Charge </a:t>
            </a:r>
            <a:r>
              <a:rPr lang="en-US">
                <a:solidFill>
                  <a:srgbClr val="FFC000"/>
                </a:solidFill>
              </a:rPr>
              <a:t>(Fall ‘22)</a:t>
            </a:r>
            <a:endParaRPr>
              <a:solidFill>
                <a:srgbClr val="FFC000"/>
              </a:solidFill>
            </a:endParaRPr>
          </a:p>
        </p:txBody>
      </p:sp>
      <p:sp>
        <p:nvSpPr>
          <p:cNvPr id="223" name="Google Shape;223;p29"/>
          <p:cNvSpPr txBox="1"/>
          <p:nvPr>
            <p:ph idx="1" type="body"/>
          </p:nvPr>
        </p:nvSpPr>
        <p:spPr>
          <a:xfrm>
            <a:off x="1028700" y="2161903"/>
            <a:ext cx="10134600" cy="3969342"/>
          </a:xfrm>
          <a:prstGeom prst="rect">
            <a:avLst/>
          </a:prstGeom>
          <a:noFill/>
          <a:ln>
            <a:noFill/>
          </a:ln>
        </p:spPr>
        <p:txBody>
          <a:bodyPr anchorCtr="0" anchor="t" bIns="45700" lIns="91425" spcFirstLastPara="1" rIns="91425" wrap="square" tIns="45700">
            <a:normAutofit lnSpcReduction="20000"/>
          </a:bodyPr>
          <a:lstStyle/>
          <a:p>
            <a:pPr indent="0" lvl="0" marL="0" rtl="0" algn="l">
              <a:lnSpc>
                <a:spcPct val="110000"/>
              </a:lnSpc>
              <a:spcBef>
                <a:spcPts val="0"/>
              </a:spcBef>
              <a:spcAft>
                <a:spcPts val="0"/>
              </a:spcAft>
              <a:buClr>
                <a:schemeClr val="dk2"/>
              </a:buClr>
              <a:buSzPts val="2000"/>
              <a:buFont typeface="Arial"/>
              <a:buNone/>
            </a:pPr>
            <a:r>
              <a:t/>
            </a:r>
            <a:endParaRPr/>
          </a:p>
          <a:p>
            <a:pPr indent="0" lvl="0" marL="0" rtl="0" algn="l">
              <a:lnSpc>
                <a:spcPct val="110000"/>
              </a:lnSpc>
              <a:spcBef>
                <a:spcPts val="1000"/>
              </a:spcBef>
              <a:spcAft>
                <a:spcPts val="0"/>
              </a:spcAft>
              <a:buClr>
                <a:schemeClr val="dk2"/>
              </a:buClr>
              <a:buSzPts val="2000"/>
              <a:buFont typeface="Arial"/>
              <a:buNone/>
            </a:pPr>
            <a:r>
              <a:rPr lang="en-US"/>
              <a:t>Recommendation from (Former) Executive Vice Chancellor, Educational Services and Support </a:t>
            </a:r>
            <a:endParaRPr/>
          </a:p>
          <a:p>
            <a:pPr indent="0" lvl="0" marL="0" rtl="0" algn="l">
              <a:lnSpc>
                <a:spcPct val="110000"/>
              </a:lnSpc>
              <a:spcBef>
                <a:spcPts val="1000"/>
              </a:spcBef>
              <a:spcAft>
                <a:spcPts val="0"/>
              </a:spcAft>
              <a:buClr>
                <a:schemeClr val="dk2"/>
              </a:buClr>
              <a:buSzPts val="2000"/>
              <a:buFont typeface="Arial"/>
              <a:buNone/>
            </a:pPr>
            <a:r>
              <a:t/>
            </a:r>
            <a:endParaRPr/>
          </a:p>
          <a:p>
            <a:pPr indent="0" lvl="0" marL="0" rtl="0" algn="l">
              <a:lnSpc>
                <a:spcPct val="110000"/>
              </a:lnSpc>
              <a:spcBef>
                <a:spcPts val="1000"/>
              </a:spcBef>
              <a:spcAft>
                <a:spcPts val="0"/>
              </a:spcAft>
              <a:buClr>
                <a:schemeClr val="accent6"/>
              </a:buClr>
              <a:buSzPts val="2000"/>
              <a:buFont typeface="Arial"/>
              <a:buNone/>
            </a:pPr>
            <a:r>
              <a:rPr lang="en-US">
                <a:solidFill>
                  <a:schemeClr val="accent6"/>
                </a:solidFill>
              </a:rPr>
              <a:t>General review of the Flex Guidelines </a:t>
            </a:r>
            <a:endParaRPr/>
          </a:p>
          <a:p>
            <a:pPr indent="0" lvl="0" marL="0" rtl="0" algn="l">
              <a:lnSpc>
                <a:spcPct val="110000"/>
              </a:lnSpc>
              <a:spcBef>
                <a:spcPts val="1000"/>
              </a:spcBef>
              <a:spcAft>
                <a:spcPts val="0"/>
              </a:spcAft>
              <a:buClr>
                <a:schemeClr val="dk2"/>
              </a:buClr>
              <a:buSzPts val="2000"/>
              <a:buFont typeface="Arial"/>
              <a:buNone/>
            </a:pPr>
            <a:r>
              <a:t/>
            </a:r>
            <a:endParaRPr/>
          </a:p>
          <a:p>
            <a:pPr indent="0" lvl="0" marL="0" rtl="0" algn="l">
              <a:lnSpc>
                <a:spcPct val="110000"/>
              </a:lnSpc>
              <a:spcBef>
                <a:spcPts val="1000"/>
              </a:spcBef>
              <a:spcAft>
                <a:spcPts val="0"/>
              </a:spcAft>
              <a:buClr>
                <a:schemeClr val="dk2"/>
              </a:buClr>
              <a:buSzPts val="2000"/>
              <a:buFont typeface="Arial"/>
              <a:buNone/>
            </a:pPr>
            <a:r>
              <a:rPr lang="en-US"/>
              <a:t>Are changes needed, if so what?</a:t>
            </a:r>
            <a:endParaRPr/>
          </a:p>
          <a:p>
            <a:pPr indent="0" lvl="0" marL="0" rtl="0" algn="l">
              <a:lnSpc>
                <a:spcPct val="110000"/>
              </a:lnSpc>
              <a:spcBef>
                <a:spcPts val="1000"/>
              </a:spcBef>
              <a:spcAft>
                <a:spcPts val="0"/>
              </a:spcAft>
              <a:buClr>
                <a:schemeClr val="dk2"/>
              </a:buClr>
              <a:buSzPts val="2000"/>
              <a:buFont typeface="Arial"/>
              <a:buNone/>
            </a:pPr>
            <a:r>
              <a:t/>
            </a:r>
            <a:endParaRPr/>
          </a:p>
          <a:p>
            <a:pPr indent="0" lvl="0" marL="0" rtl="0" algn="l">
              <a:lnSpc>
                <a:spcPct val="110000"/>
              </a:lnSpc>
              <a:spcBef>
                <a:spcPts val="1000"/>
              </a:spcBef>
              <a:spcAft>
                <a:spcPts val="0"/>
              </a:spcAft>
              <a:buClr>
                <a:schemeClr val="dk2"/>
              </a:buClr>
              <a:buSzPts val="2000"/>
              <a:buFont typeface="Arial"/>
              <a:buNone/>
            </a:pPr>
            <a:r>
              <a:rPr lang="en-US"/>
              <a:t>Breakout session  </a:t>
            </a:r>
            <a:r>
              <a:rPr i="1" lang="en-US">
                <a:solidFill>
                  <a:srgbClr val="0066BA"/>
                </a:solidFill>
              </a:rPr>
              <a:t>*Results appear on the following slides</a:t>
            </a:r>
            <a:endParaRPr i="1">
              <a:solidFill>
                <a:srgbClr val="0066BA"/>
              </a:solidFill>
            </a:endParaRPr>
          </a:p>
          <a:p>
            <a:pPr indent="0" lvl="0" marL="0" rtl="0" algn="l">
              <a:lnSpc>
                <a:spcPct val="110000"/>
              </a:lnSpc>
              <a:spcBef>
                <a:spcPts val="1000"/>
              </a:spcBef>
              <a:spcAft>
                <a:spcPts val="0"/>
              </a:spcAft>
              <a:buClr>
                <a:schemeClr val="dk2"/>
              </a:buClr>
              <a:buSzPts val="2000"/>
              <a:buFont typeface="Arial"/>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30"/>
          <p:cNvSpPr txBox="1"/>
          <p:nvPr>
            <p:ph type="title"/>
          </p:nvPr>
        </p:nvSpPr>
        <p:spPr>
          <a:xfrm>
            <a:off x="1028700" y="800100"/>
            <a:ext cx="10134600" cy="1288500"/>
          </a:xfrm>
          <a:prstGeom prst="rect">
            <a:avLst/>
          </a:prstGeom>
          <a:noFill/>
          <a:ln>
            <a:noFill/>
          </a:ln>
        </p:spPr>
        <p:txBody>
          <a:bodyPr anchorCtr="0" anchor="b" bIns="45700" lIns="91425" spcFirstLastPara="1" rIns="91425" wrap="square" tIns="45700">
            <a:normAutofit/>
          </a:bodyPr>
          <a:lstStyle/>
          <a:p>
            <a:pPr indent="0" lvl="0" marL="0" rtl="0" algn="l">
              <a:lnSpc>
                <a:spcPct val="110000"/>
              </a:lnSpc>
              <a:spcBef>
                <a:spcPts val="0"/>
              </a:spcBef>
              <a:spcAft>
                <a:spcPts val="0"/>
              </a:spcAft>
              <a:buClr>
                <a:schemeClr val="dk2"/>
              </a:buClr>
              <a:buSzPts val="3200"/>
              <a:buFont typeface="Arial"/>
              <a:buNone/>
            </a:pPr>
            <a:r>
              <a:rPr lang="en-US">
                <a:solidFill>
                  <a:srgbClr val="0066BA"/>
                </a:solidFill>
              </a:rPr>
              <a:t>Review of Collective Efforts – Last Conference</a:t>
            </a:r>
            <a:endParaRPr>
              <a:solidFill>
                <a:srgbClr val="0066BA"/>
              </a:solidFill>
            </a:endParaRPr>
          </a:p>
          <a:p>
            <a:pPr indent="0" lvl="0" marL="0" rtl="0" algn="l">
              <a:lnSpc>
                <a:spcPct val="110000"/>
              </a:lnSpc>
              <a:spcBef>
                <a:spcPts val="0"/>
              </a:spcBef>
              <a:spcAft>
                <a:spcPts val="0"/>
              </a:spcAft>
              <a:buClr>
                <a:schemeClr val="dk2"/>
              </a:buClr>
              <a:buSzPts val="3200"/>
              <a:buFont typeface="Arial"/>
              <a:buNone/>
            </a:pPr>
            <a:r>
              <a:rPr lang="en-US">
                <a:solidFill>
                  <a:srgbClr val="FFC000"/>
                </a:solidFill>
              </a:rPr>
              <a:t>Fall ‘22</a:t>
            </a:r>
            <a:r>
              <a:rPr lang="en-US">
                <a:solidFill>
                  <a:srgbClr val="0066BA"/>
                </a:solidFill>
              </a:rPr>
              <a:t> (1 of 3)</a:t>
            </a:r>
            <a:endParaRPr>
              <a:solidFill>
                <a:srgbClr val="0066BA"/>
              </a:solidFill>
            </a:endParaRPr>
          </a:p>
        </p:txBody>
      </p:sp>
      <p:sp>
        <p:nvSpPr>
          <p:cNvPr id="229" name="Google Shape;229;p30"/>
          <p:cNvSpPr txBox="1"/>
          <p:nvPr>
            <p:ph idx="1" type="body"/>
          </p:nvPr>
        </p:nvSpPr>
        <p:spPr>
          <a:xfrm>
            <a:off x="1028700" y="2238100"/>
            <a:ext cx="10134600" cy="4210500"/>
          </a:xfrm>
          <a:prstGeom prst="rect">
            <a:avLst/>
          </a:prstGeom>
          <a:noFill/>
          <a:ln>
            <a:noFill/>
          </a:ln>
        </p:spPr>
        <p:txBody>
          <a:bodyPr anchorCtr="0" anchor="t" bIns="45700" lIns="91425" spcFirstLastPara="1" rIns="91425" wrap="square" tIns="45700">
            <a:normAutofit/>
          </a:bodyPr>
          <a:lstStyle/>
          <a:p>
            <a:pPr indent="0" lvl="0" marL="0" rtl="0" algn="l">
              <a:lnSpc>
                <a:spcPct val="115000"/>
              </a:lnSpc>
              <a:spcBef>
                <a:spcPts val="1200"/>
              </a:spcBef>
              <a:spcAft>
                <a:spcPts val="0"/>
              </a:spcAft>
              <a:buClr>
                <a:schemeClr val="dk1"/>
              </a:buClr>
              <a:buSzPts val="1100"/>
              <a:buFont typeface="Arial"/>
              <a:buNone/>
            </a:pPr>
            <a:r>
              <a:rPr b="1" lang="en-US" sz="1500">
                <a:solidFill>
                  <a:schemeClr val="accent6"/>
                </a:solidFill>
              </a:rPr>
              <a:t>Language Alignment</a:t>
            </a:r>
            <a:endParaRPr b="1" sz="1500">
              <a:solidFill>
                <a:schemeClr val="accent6"/>
              </a:solidFill>
            </a:endParaRPr>
          </a:p>
          <a:p>
            <a:pPr indent="0" lvl="0" marL="457200" rtl="0" algn="l">
              <a:lnSpc>
                <a:spcPct val="115000"/>
              </a:lnSpc>
              <a:spcBef>
                <a:spcPts val="1200"/>
              </a:spcBef>
              <a:spcAft>
                <a:spcPts val="0"/>
              </a:spcAft>
              <a:buClr>
                <a:schemeClr val="dk1"/>
              </a:buClr>
              <a:buSzPts val="1100"/>
              <a:buFont typeface="Arial"/>
              <a:buNone/>
            </a:pPr>
            <a:r>
              <a:rPr lang="en-US" sz="1500">
                <a:solidFill>
                  <a:schemeClr val="dk1"/>
                </a:solidFill>
              </a:rPr>
              <a:t>The focus is on aligning the language in the existing documents, Title V and Flex Guidelines, to find common ground and encourage more substantive offerings.</a:t>
            </a:r>
            <a:endParaRPr sz="15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b="1" lang="en-US" sz="1500">
                <a:solidFill>
                  <a:schemeClr val="accent6"/>
                </a:solidFill>
              </a:rPr>
              <a:t>Need For Modernization of Programs</a:t>
            </a:r>
            <a:endParaRPr b="1" sz="1500">
              <a:solidFill>
                <a:schemeClr val="accent6"/>
              </a:solidFill>
            </a:endParaRPr>
          </a:p>
          <a:p>
            <a:pPr indent="0" lvl="0" marL="457200" rtl="0" algn="l">
              <a:lnSpc>
                <a:spcPct val="115000"/>
              </a:lnSpc>
              <a:spcBef>
                <a:spcPts val="1200"/>
              </a:spcBef>
              <a:spcAft>
                <a:spcPts val="0"/>
              </a:spcAft>
              <a:buClr>
                <a:schemeClr val="dk1"/>
              </a:buClr>
              <a:buSzPts val="1100"/>
              <a:buFont typeface="Arial"/>
              <a:buNone/>
            </a:pPr>
            <a:r>
              <a:rPr lang="en-US" sz="1500">
                <a:solidFill>
                  <a:schemeClr val="dk1"/>
                </a:solidFill>
              </a:rPr>
              <a:t>There is a need to modernize professional development programs to address the changing needs of colleges.</a:t>
            </a:r>
            <a:endParaRPr sz="1500">
              <a:solidFill>
                <a:schemeClr val="dk1"/>
              </a:solidFill>
            </a:endParaRPr>
          </a:p>
          <a:p>
            <a:pPr indent="0" lvl="0" marL="457200" rtl="0" algn="l">
              <a:lnSpc>
                <a:spcPct val="115000"/>
              </a:lnSpc>
              <a:spcBef>
                <a:spcPts val="1200"/>
              </a:spcBef>
              <a:spcAft>
                <a:spcPts val="0"/>
              </a:spcAft>
              <a:buClr>
                <a:schemeClr val="dk1"/>
              </a:buClr>
              <a:buSzPts val="1100"/>
              <a:buFont typeface="Arial"/>
              <a:buNone/>
            </a:pPr>
            <a:r>
              <a:rPr lang="en-US" sz="1500">
                <a:solidFill>
                  <a:schemeClr val="dk1"/>
                </a:solidFill>
              </a:rPr>
              <a:t>This includes factors like:</a:t>
            </a:r>
            <a:endParaRPr sz="1500">
              <a:solidFill>
                <a:schemeClr val="dk1"/>
              </a:solidFill>
            </a:endParaRPr>
          </a:p>
          <a:p>
            <a:pPr indent="0" lvl="0" marL="914400" rtl="0" algn="l">
              <a:lnSpc>
                <a:spcPct val="115000"/>
              </a:lnSpc>
              <a:spcBef>
                <a:spcPts val="1200"/>
              </a:spcBef>
              <a:spcAft>
                <a:spcPts val="0"/>
              </a:spcAft>
              <a:buClr>
                <a:schemeClr val="dk1"/>
              </a:buClr>
              <a:buSzPts val="1100"/>
              <a:buFont typeface="Arial"/>
              <a:buNone/>
            </a:pPr>
            <a:r>
              <a:rPr lang="en-US" sz="1500">
                <a:solidFill>
                  <a:schemeClr val="dk1"/>
                </a:solidFill>
              </a:rPr>
              <a:t>·</a:t>
            </a:r>
            <a:r>
              <a:rPr lang="en-US" sz="1100">
                <a:solidFill>
                  <a:schemeClr val="dk1"/>
                </a:solidFill>
                <a:latin typeface="Times New Roman"/>
                <a:ea typeface="Times New Roman"/>
                <a:cs typeface="Times New Roman"/>
                <a:sym typeface="Times New Roman"/>
              </a:rPr>
              <a:t>       </a:t>
            </a:r>
            <a:r>
              <a:rPr lang="en-US" sz="1500">
                <a:solidFill>
                  <a:schemeClr val="dk1"/>
                </a:solidFill>
              </a:rPr>
              <a:t>Equity</a:t>
            </a:r>
            <a:endParaRPr sz="1500">
              <a:solidFill>
                <a:schemeClr val="dk1"/>
              </a:solidFill>
            </a:endParaRPr>
          </a:p>
          <a:p>
            <a:pPr indent="0" lvl="0" marL="914400" rtl="0" algn="l">
              <a:lnSpc>
                <a:spcPct val="115000"/>
              </a:lnSpc>
              <a:spcBef>
                <a:spcPts val="1200"/>
              </a:spcBef>
              <a:spcAft>
                <a:spcPts val="0"/>
              </a:spcAft>
              <a:buClr>
                <a:schemeClr val="dk1"/>
              </a:buClr>
              <a:buSzPts val="1100"/>
              <a:buFont typeface="Arial"/>
              <a:buNone/>
            </a:pPr>
            <a:r>
              <a:rPr lang="en-US" sz="1500">
                <a:solidFill>
                  <a:schemeClr val="dk1"/>
                </a:solidFill>
              </a:rPr>
              <a:t>·</a:t>
            </a:r>
            <a:r>
              <a:rPr lang="en-US" sz="1100">
                <a:solidFill>
                  <a:schemeClr val="dk1"/>
                </a:solidFill>
                <a:latin typeface="Times New Roman"/>
                <a:ea typeface="Times New Roman"/>
                <a:cs typeface="Times New Roman"/>
                <a:sym typeface="Times New Roman"/>
              </a:rPr>
              <a:t>       </a:t>
            </a:r>
            <a:r>
              <a:rPr lang="en-US" sz="1500">
                <a:solidFill>
                  <a:schemeClr val="dk1"/>
                </a:solidFill>
              </a:rPr>
              <a:t>Internal development</a:t>
            </a:r>
            <a:endParaRPr sz="1500">
              <a:solidFill>
                <a:schemeClr val="dk1"/>
              </a:solidFill>
            </a:endParaRPr>
          </a:p>
          <a:p>
            <a:pPr indent="0" lvl="0" marL="914400" rtl="0" algn="l">
              <a:lnSpc>
                <a:spcPct val="115000"/>
              </a:lnSpc>
              <a:spcBef>
                <a:spcPts val="1200"/>
              </a:spcBef>
              <a:spcAft>
                <a:spcPts val="0"/>
              </a:spcAft>
              <a:buClr>
                <a:schemeClr val="dk1"/>
              </a:buClr>
              <a:buSzPts val="1100"/>
              <a:buFont typeface="Arial"/>
              <a:buNone/>
            </a:pPr>
            <a:r>
              <a:rPr lang="en-US" sz="1500">
                <a:solidFill>
                  <a:schemeClr val="dk1"/>
                </a:solidFill>
              </a:rPr>
              <a:t>·</a:t>
            </a:r>
            <a:r>
              <a:rPr lang="en-US" sz="1100">
                <a:solidFill>
                  <a:schemeClr val="dk1"/>
                </a:solidFill>
                <a:latin typeface="Times New Roman"/>
                <a:ea typeface="Times New Roman"/>
                <a:cs typeface="Times New Roman"/>
                <a:sym typeface="Times New Roman"/>
              </a:rPr>
              <a:t>       </a:t>
            </a:r>
            <a:r>
              <a:rPr lang="en-US" sz="1500">
                <a:solidFill>
                  <a:schemeClr val="dk1"/>
                </a:solidFill>
              </a:rPr>
              <a:t>Flexibility</a:t>
            </a:r>
            <a:endParaRPr sz="1500">
              <a:solidFill>
                <a:schemeClr val="dk1"/>
              </a:solidFill>
            </a:endParaRPr>
          </a:p>
          <a:p>
            <a:pPr indent="0" lvl="0" marL="914400" rtl="0" algn="l">
              <a:lnSpc>
                <a:spcPct val="115000"/>
              </a:lnSpc>
              <a:spcBef>
                <a:spcPts val="1200"/>
              </a:spcBef>
              <a:spcAft>
                <a:spcPts val="1200"/>
              </a:spcAft>
              <a:buClr>
                <a:schemeClr val="dk1"/>
              </a:buClr>
              <a:buSzPts val="1100"/>
              <a:buFont typeface="Arial"/>
              <a:buNone/>
            </a:pPr>
            <a:r>
              <a:rPr lang="en-US" sz="1500">
                <a:solidFill>
                  <a:schemeClr val="dk1"/>
                </a:solidFill>
              </a:rPr>
              <a:t>·</a:t>
            </a:r>
            <a:r>
              <a:rPr lang="en-US" sz="1100">
                <a:solidFill>
                  <a:schemeClr val="dk1"/>
                </a:solidFill>
                <a:latin typeface="Times New Roman"/>
                <a:ea typeface="Times New Roman"/>
                <a:cs typeface="Times New Roman"/>
                <a:sym typeface="Times New Roman"/>
              </a:rPr>
              <a:t>       </a:t>
            </a:r>
            <a:r>
              <a:rPr lang="en-US" sz="1500">
                <a:solidFill>
                  <a:schemeClr val="dk1"/>
                </a:solidFill>
              </a:rPr>
              <a:t>Adaptation to an evolving work environment</a:t>
            </a:r>
            <a:endParaRPr sz="24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31"/>
          <p:cNvSpPr txBox="1"/>
          <p:nvPr>
            <p:ph type="title"/>
          </p:nvPr>
        </p:nvSpPr>
        <p:spPr>
          <a:xfrm>
            <a:off x="1028700" y="800100"/>
            <a:ext cx="10134600" cy="128850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chemeClr val="dk2"/>
              </a:buClr>
              <a:buSzPts val="3200"/>
              <a:buFont typeface="Arial"/>
              <a:buNone/>
            </a:pPr>
            <a:r>
              <a:rPr lang="en-US">
                <a:solidFill>
                  <a:schemeClr val="accent3"/>
                </a:solidFill>
              </a:rPr>
              <a:t>Review of Collective Efforts – Last Conference</a:t>
            </a:r>
            <a:r>
              <a:rPr lang="en-US">
                <a:solidFill>
                  <a:srgbClr val="0066BA"/>
                </a:solidFill>
              </a:rPr>
              <a:t> </a:t>
            </a:r>
            <a:endParaRPr>
              <a:solidFill>
                <a:srgbClr val="0066BA"/>
              </a:solidFill>
            </a:endParaRPr>
          </a:p>
          <a:p>
            <a:pPr indent="0" lvl="0" marL="0" rtl="0" algn="l">
              <a:spcBef>
                <a:spcPts val="0"/>
              </a:spcBef>
              <a:spcAft>
                <a:spcPts val="0"/>
              </a:spcAft>
              <a:buClr>
                <a:schemeClr val="dk2"/>
              </a:buClr>
              <a:buSzPts val="3200"/>
              <a:buFont typeface="Arial"/>
              <a:buNone/>
            </a:pPr>
            <a:r>
              <a:rPr lang="en-US">
                <a:solidFill>
                  <a:srgbClr val="FFC000"/>
                </a:solidFill>
              </a:rPr>
              <a:t>Fall ‘22</a:t>
            </a:r>
            <a:r>
              <a:rPr lang="en-US">
                <a:solidFill>
                  <a:srgbClr val="0066BA"/>
                </a:solidFill>
              </a:rPr>
              <a:t> (2 of 3)</a:t>
            </a:r>
            <a:endParaRPr>
              <a:solidFill>
                <a:srgbClr val="0066BA"/>
              </a:solidFill>
            </a:endParaRPr>
          </a:p>
        </p:txBody>
      </p:sp>
      <p:sp>
        <p:nvSpPr>
          <p:cNvPr id="235" name="Google Shape;235;p31"/>
          <p:cNvSpPr txBox="1"/>
          <p:nvPr>
            <p:ph idx="1" type="body"/>
          </p:nvPr>
        </p:nvSpPr>
        <p:spPr>
          <a:xfrm>
            <a:off x="1028700" y="2238100"/>
            <a:ext cx="10134600" cy="4210500"/>
          </a:xfrm>
          <a:prstGeom prst="rect">
            <a:avLst/>
          </a:prstGeom>
          <a:noFill/>
          <a:ln>
            <a:noFill/>
          </a:ln>
        </p:spPr>
        <p:txBody>
          <a:bodyPr anchorCtr="0" anchor="t" bIns="45700" lIns="91425" spcFirstLastPara="1" rIns="91425" wrap="square" tIns="45700">
            <a:normAutofit/>
          </a:bodyPr>
          <a:lstStyle/>
          <a:p>
            <a:pPr indent="0" lvl="0" marL="0" rtl="0" algn="l">
              <a:lnSpc>
                <a:spcPct val="115000"/>
              </a:lnSpc>
              <a:spcBef>
                <a:spcPts val="1200"/>
              </a:spcBef>
              <a:spcAft>
                <a:spcPts val="0"/>
              </a:spcAft>
              <a:buClr>
                <a:schemeClr val="dk1"/>
              </a:buClr>
              <a:buSzPts val="1100"/>
              <a:buFont typeface="Arial"/>
              <a:buNone/>
            </a:pPr>
            <a:r>
              <a:rPr b="1" lang="en-US" sz="1600">
                <a:solidFill>
                  <a:schemeClr val="accent6"/>
                </a:solidFill>
              </a:rPr>
              <a:t>Funding Challenges</a:t>
            </a:r>
            <a:endParaRPr b="1" sz="1600">
              <a:solidFill>
                <a:schemeClr val="accent6"/>
              </a:solidFill>
            </a:endParaRPr>
          </a:p>
          <a:p>
            <a:pPr indent="0" lvl="0" marL="457200" rtl="0" algn="l">
              <a:lnSpc>
                <a:spcPct val="115000"/>
              </a:lnSpc>
              <a:spcBef>
                <a:spcPts val="1200"/>
              </a:spcBef>
              <a:spcAft>
                <a:spcPts val="0"/>
              </a:spcAft>
              <a:buClr>
                <a:schemeClr val="dk1"/>
              </a:buClr>
              <a:buSzPts val="1100"/>
              <a:buFont typeface="Arial"/>
              <a:buNone/>
            </a:pPr>
            <a:r>
              <a:rPr lang="en-US" sz="1600">
                <a:solidFill>
                  <a:schemeClr val="dk1"/>
                </a:solidFill>
              </a:rPr>
              <a:t>The discussion acknowledges that funding limitations and the allocation of funds to various activities and accounts can be a source of frustration and impact the effectiveness of professional development programs.</a:t>
            </a:r>
            <a:endParaRPr sz="16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b="1" lang="en-US" sz="1600">
                <a:solidFill>
                  <a:schemeClr val="accent6"/>
                </a:solidFill>
              </a:rPr>
              <a:t>Variance Among Institutions</a:t>
            </a:r>
            <a:endParaRPr b="1" sz="1600">
              <a:solidFill>
                <a:schemeClr val="accent6"/>
              </a:solidFill>
            </a:endParaRPr>
          </a:p>
          <a:p>
            <a:pPr indent="0" lvl="0" marL="457200" rtl="0" algn="l">
              <a:lnSpc>
                <a:spcPct val="115000"/>
              </a:lnSpc>
              <a:spcBef>
                <a:spcPts val="1200"/>
              </a:spcBef>
              <a:spcAft>
                <a:spcPts val="0"/>
              </a:spcAft>
              <a:buClr>
                <a:schemeClr val="dk1"/>
              </a:buClr>
              <a:buSzPts val="1100"/>
              <a:buFont typeface="Arial"/>
              <a:buNone/>
            </a:pPr>
            <a:r>
              <a:rPr lang="en-US" sz="1600">
                <a:solidFill>
                  <a:schemeClr val="dk1"/>
                </a:solidFill>
              </a:rPr>
              <a:t>There is significant variance in professional development programs among institutions, including differences in funding, support structures, and accountability. This variance poses challenges to achieving uniformity.</a:t>
            </a:r>
            <a:endParaRPr sz="16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b="1" lang="en-US" sz="1600">
                <a:solidFill>
                  <a:schemeClr val="accent6"/>
                </a:solidFill>
              </a:rPr>
              <a:t>Purpose Statement Review</a:t>
            </a:r>
            <a:endParaRPr b="1" sz="1600">
              <a:solidFill>
                <a:schemeClr val="accent6"/>
              </a:solidFill>
            </a:endParaRPr>
          </a:p>
          <a:p>
            <a:pPr indent="0" lvl="0" marL="457200" rtl="0" algn="l">
              <a:lnSpc>
                <a:spcPct val="115000"/>
              </a:lnSpc>
              <a:spcBef>
                <a:spcPts val="1200"/>
              </a:spcBef>
              <a:spcAft>
                <a:spcPts val="1200"/>
              </a:spcAft>
              <a:buClr>
                <a:schemeClr val="dk1"/>
              </a:buClr>
              <a:buSzPts val="1100"/>
              <a:buFont typeface="Arial"/>
              <a:buNone/>
            </a:pPr>
            <a:r>
              <a:rPr lang="en-US" sz="1600">
                <a:solidFill>
                  <a:schemeClr val="dk1"/>
                </a:solidFill>
              </a:rPr>
              <a:t>It’s important to revise the purpose statement of the Chancellor's office guidelines, to include student improvement and its implications for professional development.</a:t>
            </a:r>
            <a:endParaRPr b="1">
              <a:solidFill>
                <a:schemeClr val="accent6"/>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14"/>
          <p:cNvSpPr txBox="1"/>
          <p:nvPr>
            <p:ph type="title"/>
          </p:nvPr>
        </p:nvSpPr>
        <p:spPr>
          <a:xfrm>
            <a:off x="1028700" y="266700"/>
            <a:ext cx="10134600" cy="1288500"/>
          </a:xfrm>
          <a:prstGeom prst="rect">
            <a:avLst/>
          </a:prstGeom>
          <a:noFill/>
          <a:ln>
            <a:noFill/>
          </a:ln>
        </p:spPr>
        <p:txBody>
          <a:bodyPr anchorCtr="0" anchor="b" bIns="45700" lIns="91425" spcFirstLastPara="1" rIns="91425" wrap="square" tIns="45700">
            <a:normAutofit/>
          </a:bodyPr>
          <a:lstStyle/>
          <a:p>
            <a:pPr indent="0" lvl="0" marL="0" rtl="0" algn="l">
              <a:lnSpc>
                <a:spcPct val="110000"/>
              </a:lnSpc>
              <a:spcBef>
                <a:spcPts val="0"/>
              </a:spcBef>
              <a:spcAft>
                <a:spcPts val="0"/>
              </a:spcAft>
              <a:buClr>
                <a:schemeClr val="dk2"/>
              </a:buClr>
              <a:buSzPts val="3200"/>
              <a:buFont typeface="Arial"/>
              <a:buNone/>
            </a:pPr>
            <a:r>
              <a:rPr lang="en-US">
                <a:solidFill>
                  <a:schemeClr val="accent6"/>
                </a:solidFill>
              </a:rPr>
              <a:t>Overview</a:t>
            </a:r>
            <a:endParaRPr>
              <a:solidFill>
                <a:schemeClr val="accent6"/>
              </a:solidFill>
            </a:endParaRPr>
          </a:p>
        </p:txBody>
      </p:sp>
      <p:sp>
        <p:nvSpPr>
          <p:cNvPr id="110" name="Google Shape;110;p14"/>
          <p:cNvSpPr txBox="1"/>
          <p:nvPr>
            <p:ph idx="1" type="body"/>
          </p:nvPr>
        </p:nvSpPr>
        <p:spPr>
          <a:xfrm>
            <a:off x="1028700" y="1704700"/>
            <a:ext cx="10134600" cy="4441800"/>
          </a:xfrm>
          <a:prstGeom prst="rect">
            <a:avLst/>
          </a:prstGeom>
          <a:noFill/>
          <a:ln>
            <a:noFill/>
          </a:ln>
        </p:spPr>
        <p:txBody>
          <a:bodyPr anchorCtr="0" anchor="t" bIns="45700" lIns="91425" spcFirstLastPara="1" rIns="91425" wrap="square" tIns="45700">
            <a:normAutofit fontScale="70000" lnSpcReduction="20000"/>
          </a:bodyPr>
          <a:lstStyle/>
          <a:p>
            <a:pPr indent="0" lvl="0" marL="0" rtl="0" algn="l">
              <a:lnSpc>
                <a:spcPct val="110000"/>
              </a:lnSpc>
              <a:spcBef>
                <a:spcPts val="1000"/>
              </a:spcBef>
              <a:spcAft>
                <a:spcPts val="0"/>
              </a:spcAft>
              <a:buClr>
                <a:schemeClr val="dk2"/>
              </a:buClr>
              <a:buSzPct val="100000"/>
              <a:buFont typeface="Arial"/>
              <a:buNone/>
            </a:pPr>
            <a:r>
              <a:t/>
            </a:r>
            <a:endParaRPr i="1"/>
          </a:p>
          <a:p>
            <a:pPr indent="-313581" lvl="0" marL="457200" rtl="0" algn="l">
              <a:lnSpc>
                <a:spcPct val="110000"/>
              </a:lnSpc>
              <a:spcBef>
                <a:spcPts val="1000"/>
              </a:spcBef>
              <a:spcAft>
                <a:spcPts val="0"/>
              </a:spcAft>
              <a:buSzPct val="78171"/>
              <a:buChar char="●"/>
            </a:pPr>
            <a:r>
              <a:rPr lang="en-US" sz="2445"/>
              <a:t>Language alignment with Title 5 and the Flex Guidelines </a:t>
            </a:r>
            <a:endParaRPr sz="2445"/>
          </a:p>
          <a:p>
            <a:pPr indent="0" lvl="0" marL="457200" rtl="0" algn="l">
              <a:lnSpc>
                <a:spcPct val="110000"/>
              </a:lnSpc>
              <a:spcBef>
                <a:spcPts val="1000"/>
              </a:spcBef>
              <a:spcAft>
                <a:spcPts val="0"/>
              </a:spcAft>
              <a:buNone/>
            </a:pPr>
            <a:r>
              <a:t/>
            </a:r>
            <a:endParaRPr sz="2445"/>
          </a:p>
          <a:p>
            <a:pPr indent="-313581" lvl="0" marL="457200" rtl="0" algn="l">
              <a:lnSpc>
                <a:spcPct val="110000"/>
              </a:lnSpc>
              <a:spcBef>
                <a:spcPts val="1000"/>
              </a:spcBef>
              <a:spcAft>
                <a:spcPts val="0"/>
              </a:spcAft>
              <a:buSzPct val="78171"/>
              <a:buChar char="●"/>
            </a:pPr>
            <a:r>
              <a:rPr lang="en-US" sz="2445"/>
              <a:t>Is it in need of an update?</a:t>
            </a:r>
            <a:endParaRPr sz="2445"/>
          </a:p>
          <a:p>
            <a:pPr indent="0" lvl="0" marL="457200" rtl="0" algn="l">
              <a:lnSpc>
                <a:spcPct val="110000"/>
              </a:lnSpc>
              <a:spcBef>
                <a:spcPts val="1000"/>
              </a:spcBef>
              <a:spcAft>
                <a:spcPts val="0"/>
              </a:spcAft>
              <a:buNone/>
            </a:pPr>
            <a:r>
              <a:t/>
            </a:r>
            <a:endParaRPr sz="2445"/>
          </a:p>
          <a:p>
            <a:pPr indent="-313581" lvl="0" marL="457200" rtl="0" algn="l">
              <a:lnSpc>
                <a:spcPct val="110000"/>
              </a:lnSpc>
              <a:spcBef>
                <a:spcPts val="1000"/>
              </a:spcBef>
              <a:spcAft>
                <a:spcPts val="0"/>
              </a:spcAft>
              <a:buSzPct val="78171"/>
              <a:buChar char="●"/>
            </a:pPr>
            <a:r>
              <a:rPr lang="en-US" sz="2445"/>
              <a:t>Interactive learning </a:t>
            </a:r>
            <a:endParaRPr sz="2445"/>
          </a:p>
          <a:p>
            <a:pPr indent="0" lvl="0" marL="457200" rtl="0" algn="l">
              <a:lnSpc>
                <a:spcPct val="110000"/>
              </a:lnSpc>
              <a:spcBef>
                <a:spcPts val="1000"/>
              </a:spcBef>
              <a:spcAft>
                <a:spcPts val="0"/>
              </a:spcAft>
              <a:buNone/>
            </a:pPr>
            <a:r>
              <a:t/>
            </a:r>
            <a:endParaRPr sz="2445"/>
          </a:p>
          <a:p>
            <a:pPr indent="-313581" lvl="0" marL="457200" rtl="0" algn="l">
              <a:lnSpc>
                <a:spcPct val="110000"/>
              </a:lnSpc>
              <a:spcBef>
                <a:spcPts val="1000"/>
              </a:spcBef>
              <a:spcAft>
                <a:spcPts val="0"/>
              </a:spcAft>
              <a:buSzPct val="78171"/>
              <a:buChar char="●"/>
            </a:pPr>
            <a:r>
              <a:rPr lang="en-US" sz="2445"/>
              <a:t>Having a seat at the table</a:t>
            </a:r>
            <a:endParaRPr sz="2445"/>
          </a:p>
          <a:p>
            <a:pPr indent="0" lvl="0" marL="457200" rtl="0" algn="l">
              <a:lnSpc>
                <a:spcPct val="110000"/>
              </a:lnSpc>
              <a:spcBef>
                <a:spcPts val="1000"/>
              </a:spcBef>
              <a:spcAft>
                <a:spcPts val="0"/>
              </a:spcAft>
              <a:buNone/>
            </a:pPr>
            <a:r>
              <a:t/>
            </a:r>
            <a:endParaRPr sz="2445"/>
          </a:p>
          <a:p>
            <a:pPr indent="-313581" lvl="0" marL="457200" rtl="0" algn="l">
              <a:lnSpc>
                <a:spcPct val="110000"/>
              </a:lnSpc>
              <a:spcBef>
                <a:spcPts val="1000"/>
              </a:spcBef>
              <a:spcAft>
                <a:spcPts val="0"/>
              </a:spcAft>
              <a:buSzPct val="78171"/>
              <a:buChar char="●"/>
            </a:pPr>
            <a:r>
              <a:rPr lang="en-US" sz="2445"/>
              <a:t>Prioritize professional learning opportunities for all employees </a:t>
            </a:r>
            <a:endParaRPr sz="2445"/>
          </a:p>
          <a:p>
            <a:pPr indent="0" lvl="0" marL="457200" rtl="0" algn="l">
              <a:lnSpc>
                <a:spcPct val="110000"/>
              </a:lnSpc>
              <a:spcBef>
                <a:spcPts val="1000"/>
              </a:spcBef>
              <a:spcAft>
                <a:spcPts val="0"/>
              </a:spcAft>
              <a:buNone/>
            </a:pPr>
            <a:r>
              <a:t/>
            </a:r>
            <a:endParaRPr sz="2445"/>
          </a:p>
          <a:p>
            <a:pPr indent="-313581" lvl="0" marL="457200" rtl="0" algn="l">
              <a:lnSpc>
                <a:spcPct val="110000"/>
              </a:lnSpc>
              <a:spcBef>
                <a:spcPts val="1000"/>
              </a:spcBef>
              <a:spcAft>
                <a:spcPts val="0"/>
              </a:spcAft>
              <a:buSzPct val="78171"/>
              <a:buChar char="●"/>
            </a:pPr>
            <a:r>
              <a:rPr lang="en-US" sz="2445"/>
              <a:t>Communicate and collaborate with your colleagues</a:t>
            </a:r>
            <a:endParaRPr sz="2445"/>
          </a:p>
        </p:txBody>
      </p:sp>
      <p:pic>
        <p:nvPicPr>
          <p:cNvPr descr="Welcome, Mollie! | Corona Insights" id="111" name="Google Shape;111;p14"/>
          <p:cNvPicPr preferRelativeResize="0"/>
          <p:nvPr/>
        </p:nvPicPr>
        <p:blipFill rotWithShape="1">
          <a:blip r:embed="rId3">
            <a:alphaModFix amt="31000"/>
          </a:blip>
          <a:srcRect b="0" l="0" r="0" t="0"/>
          <a:stretch/>
        </p:blipFill>
        <p:spPr>
          <a:xfrm>
            <a:off x="6451092" y="1865954"/>
            <a:ext cx="4956585" cy="2919632"/>
          </a:xfrm>
          <a:prstGeom prst="rect">
            <a:avLst/>
          </a:prstGeom>
          <a:noFill/>
          <a:ln>
            <a:noFill/>
          </a:ln>
          <a:effectLst>
            <a:outerShdw blurRad="50800" sx="1000" rotWithShape="0" algn="ctr" dir="5400000" dist="50800" sy="1000">
              <a:srgbClr val="000000"/>
            </a:outerShdw>
          </a:effectLst>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32"/>
          <p:cNvSpPr txBox="1"/>
          <p:nvPr>
            <p:ph type="title"/>
          </p:nvPr>
        </p:nvSpPr>
        <p:spPr>
          <a:xfrm>
            <a:off x="1028700" y="800100"/>
            <a:ext cx="10134600" cy="128850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chemeClr val="accent3"/>
              </a:buClr>
              <a:buSzPts val="3200"/>
              <a:buFont typeface="Arial"/>
              <a:buNone/>
            </a:pPr>
            <a:r>
              <a:rPr lang="en-US">
                <a:solidFill>
                  <a:schemeClr val="accent3"/>
                </a:solidFill>
              </a:rPr>
              <a:t>Review of Collective Efforts – Last Conference</a:t>
            </a:r>
            <a:endParaRPr>
              <a:solidFill>
                <a:srgbClr val="0066BA"/>
              </a:solidFill>
            </a:endParaRPr>
          </a:p>
          <a:p>
            <a:pPr indent="0" lvl="0" marL="0" rtl="0" algn="l">
              <a:spcBef>
                <a:spcPts val="0"/>
              </a:spcBef>
              <a:spcAft>
                <a:spcPts val="0"/>
              </a:spcAft>
              <a:buClr>
                <a:schemeClr val="dk2"/>
              </a:buClr>
              <a:buSzPts val="3200"/>
              <a:buFont typeface="Arial"/>
              <a:buNone/>
            </a:pPr>
            <a:r>
              <a:rPr lang="en-US">
                <a:solidFill>
                  <a:srgbClr val="FFC000"/>
                </a:solidFill>
              </a:rPr>
              <a:t>Fall ‘22</a:t>
            </a:r>
            <a:r>
              <a:rPr lang="en-US">
                <a:solidFill>
                  <a:srgbClr val="0066BA"/>
                </a:solidFill>
              </a:rPr>
              <a:t> (3 of 3)</a:t>
            </a:r>
            <a:endParaRPr>
              <a:solidFill>
                <a:srgbClr val="0066BA"/>
              </a:solidFill>
            </a:endParaRPr>
          </a:p>
        </p:txBody>
      </p:sp>
      <p:sp>
        <p:nvSpPr>
          <p:cNvPr id="241" name="Google Shape;241;p32"/>
          <p:cNvSpPr txBox="1"/>
          <p:nvPr>
            <p:ph idx="1" type="body"/>
          </p:nvPr>
        </p:nvSpPr>
        <p:spPr>
          <a:xfrm>
            <a:off x="1028700" y="2238100"/>
            <a:ext cx="10134600" cy="4210500"/>
          </a:xfrm>
          <a:prstGeom prst="rect">
            <a:avLst/>
          </a:prstGeom>
          <a:noFill/>
          <a:ln>
            <a:noFill/>
          </a:ln>
        </p:spPr>
        <p:txBody>
          <a:bodyPr anchorCtr="0" anchor="t" bIns="45700" lIns="91425" spcFirstLastPara="1" rIns="91425" wrap="square" tIns="45700">
            <a:normAutofit lnSpcReduction="20000"/>
          </a:bodyPr>
          <a:lstStyle/>
          <a:p>
            <a:pPr indent="0" lvl="0" marL="0" rtl="0" algn="l">
              <a:lnSpc>
                <a:spcPct val="115000"/>
              </a:lnSpc>
              <a:spcBef>
                <a:spcPts val="1200"/>
              </a:spcBef>
              <a:spcAft>
                <a:spcPts val="0"/>
              </a:spcAft>
              <a:buClr>
                <a:schemeClr val="dk1"/>
              </a:buClr>
              <a:buSzPts val="1100"/>
              <a:buFont typeface="Arial"/>
              <a:buNone/>
            </a:pPr>
            <a:r>
              <a:rPr b="1" lang="en-US" sz="1400">
                <a:solidFill>
                  <a:schemeClr val="accent6"/>
                </a:solidFill>
              </a:rPr>
              <a:t>Assessment Survey</a:t>
            </a:r>
            <a:endParaRPr b="1" sz="1400">
              <a:solidFill>
                <a:schemeClr val="accent6"/>
              </a:solidFill>
            </a:endParaRPr>
          </a:p>
          <a:p>
            <a:pPr indent="0" lvl="0" marL="457200" rtl="0" algn="l">
              <a:lnSpc>
                <a:spcPct val="115000"/>
              </a:lnSpc>
              <a:spcBef>
                <a:spcPts val="1200"/>
              </a:spcBef>
              <a:spcAft>
                <a:spcPts val="0"/>
              </a:spcAft>
              <a:buClr>
                <a:schemeClr val="dk1"/>
              </a:buClr>
              <a:buSzPts val="1100"/>
              <a:buFont typeface="Arial"/>
              <a:buNone/>
            </a:pPr>
            <a:r>
              <a:rPr lang="en-US" sz="1400">
                <a:solidFill>
                  <a:schemeClr val="dk1"/>
                </a:solidFill>
              </a:rPr>
              <a:t>There is a need to encourage consistent evaluation. This could be achieved through the creation and implementation of an assessment survey to collect data about each district or college's professional development programs.  </a:t>
            </a:r>
            <a:endParaRPr sz="1400">
              <a:solidFill>
                <a:schemeClr val="dk1"/>
              </a:solidFill>
            </a:endParaRPr>
          </a:p>
          <a:p>
            <a:pPr indent="0" lvl="0" marL="457200" rtl="0" algn="l">
              <a:lnSpc>
                <a:spcPct val="115000"/>
              </a:lnSpc>
              <a:spcBef>
                <a:spcPts val="1200"/>
              </a:spcBef>
              <a:spcAft>
                <a:spcPts val="0"/>
              </a:spcAft>
              <a:buClr>
                <a:schemeClr val="dk1"/>
              </a:buClr>
              <a:buSzPts val="1100"/>
              <a:buFont typeface="Arial"/>
              <a:buNone/>
            </a:pPr>
            <a:r>
              <a:rPr lang="en-US" sz="1400">
                <a:solidFill>
                  <a:schemeClr val="dk1"/>
                </a:solidFill>
              </a:rPr>
              <a:t>We would caution against spending too much time on collecting detailed data due to the significant variance.</a:t>
            </a:r>
            <a:endParaRPr sz="14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b="1" lang="en-US" sz="1400">
                <a:solidFill>
                  <a:schemeClr val="accent6"/>
                </a:solidFill>
              </a:rPr>
              <a:t>Concern Over the Broadening of What’s Considered “Professional Development”</a:t>
            </a:r>
            <a:endParaRPr b="1" sz="1400">
              <a:solidFill>
                <a:schemeClr val="accent6"/>
              </a:solidFill>
            </a:endParaRPr>
          </a:p>
          <a:p>
            <a:pPr indent="0" lvl="0" marL="457200" rtl="0" algn="l">
              <a:lnSpc>
                <a:spcPct val="115000"/>
              </a:lnSpc>
              <a:spcBef>
                <a:spcPts val="1200"/>
              </a:spcBef>
              <a:spcAft>
                <a:spcPts val="0"/>
              </a:spcAft>
              <a:buClr>
                <a:schemeClr val="dk1"/>
              </a:buClr>
              <a:buSzPts val="1100"/>
              <a:buFont typeface="Arial"/>
              <a:buNone/>
            </a:pPr>
            <a:r>
              <a:rPr lang="en-US" sz="1400">
                <a:solidFill>
                  <a:schemeClr val="dk1"/>
                </a:solidFill>
              </a:rPr>
              <a:t>The goal is to move beyond quantity-based offerings to encourage more substantive and meaningful professional development opportunities.</a:t>
            </a:r>
            <a:endParaRPr sz="1400">
              <a:solidFill>
                <a:schemeClr val="dk1"/>
              </a:solidFill>
            </a:endParaRPr>
          </a:p>
          <a:p>
            <a:pPr indent="0" lvl="0" marL="457200" rtl="0" algn="l">
              <a:lnSpc>
                <a:spcPct val="115000"/>
              </a:lnSpc>
              <a:spcBef>
                <a:spcPts val="1200"/>
              </a:spcBef>
              <a:spcAft>
                <a:spcPts val="0"/>
              </a:spcAft>
              <a:buClr>
                <a:schemeClr val="dk1"/>
              </a:buClr>
              <a:buSzPts val="1100"/>
              <a:buFont typeface="Arial"/>
              <a:buNone/>
            </a:pPr>
            <a:r>
              <a:rPr lang="en-US" sz="1400">
                <a:solidFill>
                  <a:schemeClr val="dk1"/>
                </a:solidFill>
              </a:rPr>
              <a:t>The current language categorizing professional development leaves it open it be interpreted too broadly.  include items like watching “any” video or the ability to have someone sign-off or blanketed numbers of hours, should be considered insufficient.</a:t>
            </a:r>
            <a:endParaRPr sz="14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b="1" lang="en-US" sz="1400">
                <a:solidFill>
                  <a:schemeClr val="accent6"/>
                </a:solidFill>
              </a:rPr>
              <a:t>Challenges with Part-Time Instructors (Freeway Flyers)</a:t>
            </a:r>
            <a:endParaRPr b="1" sz="1400">
              <a:solidFill>
                <a:schemeClr val="accent6"/>
              </a:solidFill>
            </a:endParaRPr>
          </a:p>
          <a:p>
            <a:pPr indent="0" lvl="0" marL="457200" rtl="0" algn="l">
              <a:lnSpc>
                <a:spcPct val="115000"/>
              </a:lnSpc>
              <a:spcBef>
                <a:spcPts val="1200"/>
              </a:spcBef>
              <a:spcAft>
                <a:spcPts val="0"/>
              </a:spcAft>
              <a:buClr>
                <a:schemeClr val="dk1"/>
              </a:buClr>
              <a:buSzPts val="1100"/>
              <a:buFont typeface="Arial"/>
              <a:buNone/>
            </a:pPr>
            <a:r>
              <a:rPr lang="en-US" sz="1400">
                <a:solidFill>
                  <a:schemeClr val="dk1"/>
                </a:solidFill>
              </a:rPr>
              <a:t>It’s difficult to create an equitable comprehensive professional development program for part-time instructors already employed in other capacities. </a:t>
            </a:r>
            <a:endParaRPr sz="1400">
              <a:solidFill>
                <a:schemeClr val="dk1"/>
              </a:solidFill>
            </a:endParaRPr>
          </a:p>
          <a:p>
            <a:pPr indent="0" lvl="0" marL="457200" rtl="0" algn="l">
              <a:lnSpc>
                <a:spcPct val="115000"/>
              </a:lnSpc>
              <a:spcBef>
                <a:spcPts val="1200"/>
              </a:spcBef>
              <a:spcAft>
                <a:spcPts val="1200"/>
              </a:spcAft>
              <a:buClr>
                <a:schemeClr val="dk1"/>
              </a:buClr>
              <a:buSzPts val="1100"/>
              <a:buFont typeface="Arial"/>
              <a:buNone/>
            </a:pPr>
            <a:r>
              <a:t/>
            </a:r>
            <a:endParaRPr b="1" sz="1600">
              <a:solidFill>
                <a:schemeClr val="accent6"/>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33"/>
          <p:cNvSpPr txBox="1"/>
          <p:nvPr>
            <p:ph type="title"/>
          </p:nvPr>
        </p:nvSpPr>
        <p:spPr>
          <a:xfrm>
            <a:off x="1028700" y="266700"/>
            <a:ext cx="10134600" cy="1288500"/>
          </a:xfrm>
          <a:prstGeom prst="rect">
            <a:avLst/>
          </a:prstGeom>
          <a:noFill/>
          <a:ln>
            <a:noFill/>
          </a:ln>
        </p:spPr>
        <p:txBody>
          <a:bodyPr anchorCtr="0" anchor="b" bIns="45700" lIns="91425" spcFirstLastPara="1" rIns="91425" wrap="square" tIns="45700">
            <a:normAutofit/>
          </a:bodyPr>
          <a:lstStyle/>
          <a:p>
            <a:pPr indent="0" lvl="0" marL="0" rtl="0" algn="l">
              <a:lnSpc>
                <a:spcPct val="110000"/>
              </a:lnSpc>
              <a:spcBef>
                <a:spcPts val="0"/>
              </a:spcBef>
              <a:spcAft>
                <a:spcPts val="0"/>
              </a:spcAft>
              <a:buClr>
                <a:schemeClr val="dk2"/>
              </a:buClr>
              <a:buSzPts val="3200"/>
              <a:buFont typeface="Arial"/>
              <a:buNone/>
            </a:pPr>
            <a:r>
              <a:rPr lang="en-US">
                <a:solidFill>
                  <a:srgbClr val="0066BA"/>
                </a:solidFill>
              </a:rPr>
              <a:t>Turnover in Leadership - Uncertainty</a:t>
            </a:r>
            <a:endParaRPr>
              <a:solidFill>
                <a:srgbClr val="0066BA"/>
              </a:solidFill>
            </a:endParaRPr>
          </a:p>
        </p:txBody>
      </p:sp>
      <p:sp>
        <p:nvSpPr>
          <p:cNvPr id="247" name="Google Shape;247;p33"/>
          <p:cNvSpPr txBox="1"/>
          <p:nvPr>
            <p:ph idx="1" type="body"/>
          </p:nvPr>
        </p:nvSpPr>
        <p:spPr>
          <a:xfrm>
            <a:off x="1028700" y="1704703"/>
            <a:ext cx="10134600" cy="3969300"/>
          </a:xfrm>
          <a:prstGeom prst="rect">
            <a:avLst/>
          </a:prstGeom>
          <a:noFill/>
          <a:ln>
            <a:noFill/>
          </a:ln>
        </p:spPr>
        <p:txBody>
          <a:bodyPr anchorCtr="0" anchor="t" bIns="45700" lIns="91425" spcFirstLastPara="1" rIns="91425" wrap="square" tIns="45700">
            <a:normAutofit/>
          </a:bodyPr>
          <a:lstStyle/>
          <a:p>
            <a:pPr indent="0" lvl="0" marL="0" rtl="0" algn="l">
              <a:lnSpc>
                <a:spcPct val="110000"/>
              </a:lnSpc>
              <a:spcBef>
                <a:spcPts val="0"/>
              </a:spcBef>
              <a:spcAft>
                <a:spcPts val="0"/>
              </a:spcAft>
              <a:buClr>
                <a:schemeClr val="dk2"/>
              </a:buClr>
              <a:buSzPts val="2000"/>
              <a:buFont typeface="Arial"/>
              <a:buNone/>
            </a:pPr>
            <a:r>
              <a:t/>
            </a:r>
            <a:endParaRPr/>
          </a:p>
          <a:p>
            <a:pPr indent="0" lvl="0" marL="0" rtl="0" algn="l">
              <a:lnSpc>
                <a:spcPct val="110000"/>
              </a:lnSpc>
              <a:spcBef>
                <a:spcPts val="0"/>
              </a:spcBef>
              <a:spcAft>
                <a:spcPts val="0"/>
              </a:spcAft>
              <a:buClr>
                <a:schemeClr val="dk2"/>
              </a:buClr>
              <a:buSzPts val="2000"/>
              <a:buFont typeface="Arial"/>
              <a:buNone/>
            </a:pPr>
            <a:r>
              <a:rPr lang="en-US">
                <a:solidFill>
                  <a:schemeClr val="accent6"/>
                </a:solidFill>
              </a:rPr>
              <a:t>Marty Alvarado vacated the position</a:t>
            </a:r>
            <a:endParaRPr>
              <a:solidFill>
                <a:schemeClr val="accent6"/>
              </a:solidFill>
            </a:endParaRPr>
          </a:p>
          <a:p>
            <a:pPr indent="0" lvl="0" marL="0" rtl="0" algn="l">
              <a:lnSpc>
                <a:spcPct val="110000"/>
              </a:lnSpc>
              <a:spcBef>
                <a:spcPts val="1000"/>
              </a:spcBef>
              <a:spcAft>
                <a:spcPts val="0"/>
              </a:spcAft>
              <a:buClr>
                <a:schemeClr val="dk2"/>
              </a:buClr>
              <a:buSzPts val="2000"/>
              <a:buFont typeface="Arial"/>
              <a:buNone/>
            </a:pPr>
            <a:r>
              <a:t/>
            </a:r>
            <a:endParaRPr/>
          </a:p>
          <a:p>
            <a:pPr indent="0" lvl="0" marL="0" rtl="0" algn="l">
              <a:lnSpc>
                <a:spcPct val="110000"/>
              </a:lnSpc>
              <a:spcBef>
                <a:spcPts val="1000"/>
              </a:spcBef>
              <a:spcAft>
                <a:spcPts val="0"/>
              </a:spcAft>
              <a:buClr>
                <a:schemeClr val="dk2"/>
              </a:buClr>
              <a:buSzPts val="2000"/>
              <a:buFont typeface="Arial"/>
              <a:buNone/>
            </a:pPr>
            <a:r>
              <a:rPr lang="en-US"/>
              <a:t>Time before a replacement was appointed </a:t>
            </a:r>
            <a:endParaRPr/>
          </a:p>
          <a:p>
            <a:pPr indent="0" lvl="0" marL="0" rtl="0" algn="l">
              <a:lnSpc>
                <a:spcPct val="110000"/>
              </a:lnSpc>
              <a:spcBef>
                <a:spcPts val="1000"/>
              </a:spcBef>
              <a:spcAft>
                <a:spcPts val="0"/>
              </a:spcAft>
              <a:buClr>
                <a:schemeClr val="dk2"/>
              </a:buClr>
              <a:buSzPts val="2000"/>
              <a:buFont typeface="Arial"/>
              <a:buNone/>
            </a:pPr>
            <a:r>
              <a:t/>
            </a:r>
            <a:endParaRPr/>
          </a:p>
          <a:p>
            <a:pPr indent="0" lvl="0" marL="0" rtl="0" algn="l">
              <a:lnSpc>
                <a:spcPct val="110000"/>
              </a:lnSpc>
              <a:spcBef>
                <a:spcPts val="1000"/>
              </a:spcBef>
              <a:spcAft>
                <a:spcPts val="0"/>
              </a:spcAft>
              <a:buClr>
                <a:schemeClr val="dk2"/>
              </a:buClr>
              <a:buSzPts val="2000"/>
              <a:buFont typeface="Arial"/>
              <a:buNone/>
            </a:pPr>
            <a:r>
              <a:rPr lang="en-US"/>
              <a:t>Time for replacement to be onboarded and acclimated to new role</a:t>
            </a:r>
            <a:endParaRPr/>
          </a:p>
          <a:p>
            <a:pPr indent="0" lvl="0" marL="0" rtl="0" algn="l">
              <a:lnSpc>
                <a:spcPct val="110000"/>
              </a:lnSpc>
              <a:spcBef>
                <a:spcPts val="1000"/>
              </a:spcBef>
              <a:spcAft>
                <a:spcPts val="0"/>
              </a:spcAft>
              <a:buClr>
                <a:schemeClr val="dk2"/>
              </a:buClr>
              <a:buSzPts val="2000"/>
              <a:buFont typeface="Arial"/>
              <a:buNone/>
            </a:pPr>
            <a:r>
              <a:t/>
            </a:r>
            <a:endParaRPr/>
          </a:p>
          <a:p>
            <a:pPr indent="0" lvl="0" marL="0" rtl="0" algn="l">
              <a:lnSpc>
                <a:spcPct val="110000"/>
              </a:lnSpc>
              <a:spcBef>
                <a:spcPts val="1000"/>
              </a:spcBef>
              <a:spcAft>
                <a:spcPts val="0"/>
              </a:spcAft>
              <a:buClr>
                <a:schemeClr val="dk2"/>
              </a:buClr>
              <a:buSzPts val="2000"/>
              <a:buFont typeface="Arial"/>
              <a:buNone/>
            </a:pPr>
            <a:r>
              <a:rPr lang="en-US"/>
              <a:t>Desire to mobilize and continue momentum forward</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34"/>
          <p:cNvSpPr txBox="1"/>
          <p:nvPr>
            <p:ph type="title"/>
          </p:nvPr>
        </p:nvSpPr>
        <p:spPr>
          <a:xfrm>
            <a:off x="1028700" y="266700"/>
            <a:ext cx="10134600" cy="1288500"/>
          </a:xfrm>
          <a:prstGeom prst="rect">
            <a:avLst/>
          </a:prstGeom>
          <a:noFill/>
          <a:ln>
            <a:noFill/>
          </a:ln>
        </p:spPr>
        <p:txBody>
          <a:bodyPr anchorCtr="0" anchor="b" bIns="45700" lIns="91425" spcFirstLastPara="1" rIns="91425" wrap="square" tIns="45700">
            <a:normAutofit/>
          </a:bodyPr>
          <a:lstStyle/>
          <a:p>
            <a:pPr indent="0" lvl="0" marL="0" rtl="0" algn="l">
              <a:lnSpc>
                <a:spcPct val="110000"/>
              </a:lnSpc>
              <a:spcBef>
                <a:spcPts val="0"/>
              </a:spcBef>
              <a:spcAft>
                <a:spcPts val="0"/>
              </a:spcAft>
              <a:buClr>
                <a:schemeClr val="accent6"/>
              </a:buClr>
              <a:buSzPts val="3200"/>
              <a:buFont typeface="Arial"/>
              <a:buNone/>
            </a:pPr>
            <a:r>
              <a:rPr lang="en-US">
                <a:solidFill>
                  <a:schemeClr val="accent6"/>
                </a:solidFill>
              </a:rPr>
              <a:t>A Flex &amp; Title 5  Work Team was Assembled</a:t>
            </a:r>
            <a:endParaRPr>
              <a:solidFill>
                <a:schemeClr val="accent6"/>
              </a:solidFill>
            </a:endParaRPr>
          </a:p>
        </p:txBody>
      </p:sp>
      <p:sp>
        <p:nvSpPr>
          <p:cNvPr id="253" name="Google Shape;253;p34"/>
          <p:cNvSpPr txBox="1"/>
          <p:nvPr>
            <p:ph idx="1" type="body"/>
          </p:nvPr>
        </p:nvSpPr>
        <p:spPr>
          <a:xfrm>
            <a:off x="1028700" y="1704700"/>
            <a:ext cx="10134600" cy="4355100"/>
          </a:xfrm>
          <a:prstGeom prst="rect">
            <a:avLst/>
          </a:prstGeom>
          <a:noFill/>
          <a:ln>
            <a:noFill/>
          </a:ln>
        </p:spPr>
        <p:txBody>
          <a:bodyPr anchorCtr="0" anchor="t" bIns="45700" lIns="91425" spcFirstLastPara="1" rIns="91425" wrap="square" tIns="45700">
            <a:normAutofit/>
          </a:bodyPr>
          <a:lstStyle/>
          <a:p>
            <a:pPr indent="0" lvl="0" marL="0" rtl="0" algn="l">
              <a:lnSpc>
                <a:spcPct val="110000"/>
              </a:lnSpc>
              <a:spcBef>
                <a:spcPts val="0"/>
              </a:spcBef>
              <a:spcAft>
                <a:spcPts val="0"/>
              </a:spcAft>
              <a:buClr>
                <a:schemeClr val="dk2"/>
              </a:buClr>
              <a:buSzPts val="2000"/>
              <a:buFont typeface="Arial"/>
              <a:buNone/>
            </a:pPr>
            <a:r>
              <a:t/>
            </a:r>
            <a:endParaRPr/>
          </a:p>
          <a:p>
            <a:pPr indent="0" lvl="0" marL="0" rtl="0" algn="l">
              <a:lnSpc>
                <a:spcPct val="110000"/>
              </a:lnSpc>
              <a:spcBef>
                <a:spcPts val="0"/>
              </a:spcBef>
              <a:spcAft>
                <a:spcPts val="0"/>
              </a:spcAft>
              <a:buClr>
                <a:schemeClr val="dk2"/>
              </a:buClr>
              <a:buSzPts val="2000"/>
              <a:buFont typeface="Arial"/>
              <a:buNone/>
            </a:pPr>
            <a:r>
              <a:rPr lang="en-US"/>
              <a:t>The team was comprised of</a:t>
            </a:r>
            <a:r>
              <a:rPr lang="en-US"/>
              <a:t>:</a:t>
            </a:r>
            <a:endParaRPr/>
          </a:p>
          <a:p>
            <a:pPr indent="0" lvl="0" marL="0" rtl="0" algn="l">
              <a:lnSpc>
                <a:spcPct val="110000"/>
              </a:lnSpc>
              <a:spcBef>
                <a:spcPts val="1000"/>
              </a:spcBef>
              <a:spcAft>
                <a:spcPts val="0"/>
              </a:spcAft>
              <a:buClr>
                <a:schemeClr val="accent3"/>
              </a:buClr>
              <a:buSzPts val="2000"/>
              <a:buFont typeface="Arial"/>
              <a:buNone/>
            </a:pPr>
            <a:r>
              <a:rPr lang="en-US">
                <a:solidFill>
                  <a:schemeClr val="accent3"/>
                </a:solidFill>
              </a:rPr>
              <a:t>Jason Robinson, Matt Grills, Patricia Hinck, Ruth Leal, Krista Raimondo, Emma Rogers, </a:t>
            </a:r>
            <a:endParaRPr/>
          </a:p>
          <a:p>
            <a:pPr indent="0" lvl="0" marL="0" rtl="0" algn="l">
              <a:lnSpc>
                <a:spcPct val="110000"/>
              </a:lnSpc>
              <a:spcBef>
                <a:spcPts val="1000"/>
              </a:spcBef>
              <a:spcAft>
                <a:spcPts val="0"/>
              </a:spcAft>
              <a:buClr>
                <a:schemeClr val="accent3"/>
              </a:buClr>
              <a:buSzPts val="2000"/>
              <a:buFont typeface="Arial"/>
              <a:buNone/>
            </a:pPr>
            <a:r>
              <a:rPr lang="en-US">
                <a:solidFill>
                  <a:schemeClr val="accent3"/>
                </a:solidFill>
              </a:rPr>
              <a:t>Vicky Valle, Cindy Walker, Kay Weiss, Jonathan Henderson,  and Allissa Blystone</a:t>
            </a:r>
            <a:endParaRPr>
              <a:solidFill>
                <a:schemeClr val="accent3"/>
              </a:solidFill>
            </a:endParaRPr>
          </a:p>
          <a:p>
            <a:pPr indent="0" lvl="0" marL="0" rtl="0" algn="l">
              <a:lnSpc>
                <a:spcPct val="110000"/>
              </a:lnSpc>
              <a:spcBef>
                <a:spcPts val="1000"/>
              </a:spcBef>
              <a:spcAft>
                <a:spcPts val="0"/>
              </a:spcAft>
              <a:buClr>
                <a:schemeClr val="dk2"/>
              </a:buClr>
              <a:buSzPts val="2000"/>
              <a:buFont typeface="Arial"/>
              <a:buNone/>
            </a:pPr>
            <a:r>
              <a:t/>
            </a:r>
            <a:endParaRPr/>
          </a:p>
          <a:p>
            <a:pPr indent="0" lvl="0" marL="0" rtl="0" algn="l">
              <a:lnSpc>
                <a:spcPct val="110000"/>
              </a:lnSpc>
              <a:spcBef>
                <a:spcPts val="1000"/>
              </a:spcBef>
              <a:spcAft>
                <a:spcPts val="0"/>
              </a:spcAft>
              <a:buClr>
                <a:schemeClr val="dk2"/>
              </a:buClr>
              <a:buSzPts val="2000"/>
              <a:buFont typeface="Arial"/>
              <a:buNone/>
            </a:pPr>
            <a:r>
              <a:rPr lang="en-US"/>
              <a:t>And 4CPD Board members:</a:t>
            </a:r>
            <a:endParaRPr/>
          </a:p>
          <a:p>
            <a:pPr indent="0" lvl="0" marL="0" rtl="0" algn="l">
              <a:lnSpc>
                <a:spcPct val="110000"/>
              </a:lnSpc>
              <a:spcBef>
                <a:spcPts val="1000"/>
              </a:spcBef>
              <a:spcAft>
                <a:spcPts val="0"/>
              </a:spcAft>
              <a:buClr>
                <a:srgbClr val="FFC000"/>
              </a:buClr>
              <a:buSzPts val="2000"/>
              <a:buFont typeface="Arial"/>
              <a:buNone/>
            </a:pPr>
            <a:r>
              <a:rPr lang="en-US">
                <a:solidFill>
                  <a:srgbClr val="0066BA"/>
                </a:solidFill>
              </a:rPr>
              <a:t>Rania Hamdy, Taneisha Hellon, Natalie Halsell, Pilar Huffman, Shannon Krajewski, Jessica Martin, and Chris Franz</a:t>
            </a:r>
            <a:endParaRPr>
              <a:solidFill>
                <a:srgbClr val="0066BA"/>
              </a:solidFill>
            </a:endParaRPr>
          </a:p>
          <a:p>
            <a:pPr indent="0" lvl="0" marL="0" rtl="0" algn="l">
              <a:lnSpc>
                <a:spcPct val="110000"/>
              </a:lnSpc>
              <a:spcBef>
                <a:spcPts val="1000"/>
              </a:spcBef>
              <a:spcAft>
                <a:spcPts val="0"/>
              </a:spcAft>
              <a:buClr>
                <a:schemeClr val="dk2"/>
              </a:buClr>
              <a:buSzPts val="2000"/>
              <a:buFont typeface="Arial"/>
              <a:buNone/>
            </a:pPr>
            <a:r>
              <a:t/>
            </a:r>
            <a:endParaRPr/>
          </a:p>
          <a:p>
            <a:pPr indent="0" lvl="0" marL="0" rtl="0" algn="l">
              <a:lnSpc>
                <a:spcPct val="110000"/>
              </a:lnSpc>
              <a:spcBef>
                <a:spcPts val="1000"/>
              </a:spcBef>
              <a:spcAft>
                <a:spcPts val="0"/>
              </a:spcAft>
              <a:buClr>
                <a:schemeClr val="dk2"/>
              </a:buClr>
              <a:buSzPts val="2000"/>
              <a:buFont typeface="Arial"/>
              <a:buNone/>
            </a:pPr>
            <a:r>
              <a:rPr lang="en-US"/>
              <a:t>We met six times via Zoom over this past Summer</a:t>
            </a:r>
            <a:endParaRPr/>
          </a:p>
        </p:txBody>
      </p:sp>
      <p:pic>
        <p:nvPicPr>
          <p:cNvPr descr="Organizing a Pagan or Wiccan Study Group – The Keeper's Path" id="254" name="Google Shape;254;p34"/>
          <p:cNvPicPr preferRelativeResize="0"/>
          <p:nvPr/>
        </p:nvPicPr>
        <p:blipFill rotWithShape="1">
          <a:blip r:embed="rId3">
            <a:alphaModFix amt="16000"/>
          </a:blip>
          <a:srcRect b="0" l="0" r="0" t="0"/>
          <a:stretch/>
        </p:blipFill>
        <p:spPr>
          <a:xfrm>
            <a:off x="6769393" y="1223523"/>
            <a:ext cx="4808318" cy="3622089"/>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35"/>
          <p:cNvSpPr txBox="1"/>
          <p:nvPr>
            <p:ph type="title"/>
          </p:nvPr>
        </p:nvSpPr>
        <p:spPr>
          <a:xfrm>
            <a:off x="1028700" y="266700"/>
            <a:ext cx="10134600" cy="1288500"/>
          </a:xfrm>
          <a:prstGeom prst="rect">
            <a:avLst/>
          </a:prstGeom>
          <a:noFill/>
          <a:ln>
            <a:noFill/>
          </a:ln>
        </p:spPr>
        <p:txBody>
          <a:bodyPr anchorCtr="0" anchor="b" bIns="45700" lIns="91425" spcFirstLastPara="1" rIns="91425" wrap="square" tIns="45700">
            <a:normAutofit/>
          </a:bodyPr>
          <a:lstStyle/>
          <a:p>
            <a:pPr indent="0" lvl="0" marL="0" rtl="0" algn="l">
              <a:lnSpc>
                <a:spcPct val="110000"/>
              </a:lnSpc>
              <a:spcBef>
                <a:spcPts val="0"/>
              </a:spcBef>
              <a:spcAft>
                <a:spcPts val="0"/>
              </a:spcAft>
              <a:buClr>
                <a:schemeClr val="dk2"/>
              </a:buClr>
              <a:buSzPts val="3200"/>
              <a:buFont typeface="Arial"/>
              <a:buNone/>
            </a:pPr>
            <a:r>
              <a:rPr lang="en-US">
                <a:solidFill>
                  <a:srgbClr val="0066BA"/>
                </a:solidFill>
              </a:rPr>
              <a:t>The Workgroup's Journey </a:t>
            </a:r>
            <a:endParaRPr>
              <a:solidFill>
                <a:srgbClr val="0066BA"/>
              </a:solidFill>
            </a:endParaRPr>
          </a:p>
        </p:txBody>
      </p:sp>
      <p:sp>
        <p:nvSpPr>
          <p:cNvPr id="260" name="Google Shape;260;p35"/>
          <p:cNvSpPr txBox="1"/>
          <p:nvPr>
            <p:ph idx="1" type="body"/>
          </p:nvPr>
        </p:nvSpPr>
        <p:spPr>
          <a:xfrm>
            <a:off x="1028700" y="1704703"/>
            <a:ext cx="10134600" cy="3969300"/>
          </a:xfrm>
          <a:prstGeom prst="rect">
            <a:avLst/>
          </a:prstGeom>
          <a:noFill/>
          <a:ln>
            <a:noFill/>
          </a:ln>
        </p:spPr>
        <p:txBody>
          <a:bodyPr anchorCtr="0" anchor="t" bIns="45700" lIns="91425" spcFirstLastPara="1" rIns="91425" wrap="square" tIns="45700">
            <a:normAutofit/>
          </a:bodyPr>
          <a:lstStyle/>
          <a:p>
            <a:pPr indent="0" lvl="0" marL="0" rtl="0" algn="l">
              <a:lnSpc>
                <a:spcPct val="110000"/>
              </a:lnSpc>
              <a:spcBef>
                <a:spcPts val="0"/>
              </a:spcBef>
              <a:spcAft>
                <a:spcPts val="0"/>
              </a:spcAft>
              <a:buClr>
                <a:schemeClr val="dk2"/>
              </a:buClr>
              <a:buSzPts val="2000"/>
              <a:buFont typeface="Arial"/>
              <a:buNone/>
            </a:pPr>
            <a:r>
              <a:t/>
            </a:r>
            <a:endParaRPr/>
          </a:p>
          <a:p>
            <a:pPr indent="-342900" lvl="0" marL="457200" rtl="0" algn="l">
              <a:lnSpc>
                <a:spcPct val="110000"/>
              </a:lnSpc>
              <a:spcBef>
                <a:spcPts val="0"/>
              </a:spcBef>
              <a:spcAft>
                <a:spcPts val="0"/>
              </a:spcAft>
              <a:buSzPts val="1800"/>
              <a:buChar char="●"/>
            </a:pPr>
            <a:r>
              <a:rPr lang="en-US"/>
              <a:t>Challenges due to turnover at respective college’s </a:t>
            </a:r>
            <a:endParaRPr/>
          </a:p>
          <a:p>
            <a:pPr indent="0" lvl="0" marL="457200" rtl="0" algn="l">
              <a:lnSpc>
                <a:spcPct val="110000"/>
              </a:lnSpc>
              <a:spcBef>
                <a:spcPts val="0"/>
              </a:spcBef>
              <a:spcAft>
                <a:spcPts val="0"/>
              </a:spcAft>
              <a:buNone/>
            </a:pPr>
            <a:r>
              <a:t/>
            </a:r>
            <a:endParaRPr/>
          </a:p>
          <a:p>
            <a:pPr indent="-342900" lvl="0" marL="457200" rtl="0" algn="l">
              <a:lnSpc>
                <a:spcPct val="110000"/>
              </a:lnSpc>
              <a:spcBef>
                <a:spcPts val="0"/>
              </a:spcBef>
              <a:spcAft>
                <a:spcPts val="0"/>
              </a:spcAft>
              <a:buSzPts val="1800"/>
              <a:buChar char="●"/>
            </a:pPr>
            <a:r>
              <a:rPr lang="en-US"/>
              <a:t>Goal of collaborative dialogue with the Chancellor's office</a:t>
            </a:r>
            <a:endParaRPr/>
          </a:p>
          <a:p>
            <a:pPr indent="0" lvl="0" marL="457200" rtl="0" algn="l">
              <a:lnSpc>
                <a:spcPct val="110000"/>
              </a:lnSpc>
              <a:spcBef>
                <a:spcPts val="1000"/>
              </a:spcBef>
              <a:spcAft>
                <a:spcPts val="0"/>
              </a:spcAft>
              <a:buNone/>
            </a:pPr>
            <a:r>
              <a:t/>
            </a:r>
            <a:endParaRPr/>
          </a:p>
          <a:p>
            <a:pPr indent="-342900" lvl="0" marL="457200" rtl="0" algn="l">
              <a:lnSpc>
                <a:spcPct val="110000"/>
              </a:lnSpc>
              <a:spcBef>
                <a:spcPts val="1000"/>
              </a:spcBef>
              <a:spcAft>
                <a:spcPts val="0"/>
              </a:spcAft>
              <a:buSzPts val="1800"/>
              <a:buChar char="●"/>
            </a:pPr>
            <a:r>
              <a:rPr lang="en-US"/>
              <a:t>How was the workgroup was initiated? </a:t>
            </a:r>
            <a:endParaRPr/>
          </a:p>
          <a:p>
            <a:pPr indent="0" lvl="0" marL="457200" rtl="0" algn="l">
              <a:lnSpc>
                <a:spcPct val="110000"/>
              </a:lnSpc>
              <a:spcBef>
                <a:spcPts val="1000"/>
              </a:spcBef>
              <a:spcAft>
                <a:spcPts val="0"/>
              </a:spcAft>
              <a:buNone/>
            </a:pPr>
            <a:r>
              <a:t/>
            </a:r>
            <a:endParaRPr/>
          </a:p>
          <a:p>
            <a:pPr indent="-342900" lvl="0" marL="457200" rtl="0" algn="l">
              <a:lnSpc>
                <a:spcPct val="110000"/>
              </a:lnSpc>
              <a:spcBef>
                <a:spcPts val="1000"/>
              </a:spcBef>
              <a:spcAft>
                <a:spcPts val="0"/>
              </a:spcAft>
              <a:buSzPts val="1800"/>
              <a:buChar char="●"/>
            </a:pPr>
            <a:r>
              <a:rPr lang="en-US"/>
              <a:t>Process of evaluating Flex Guidelines and Title 5 language</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36"/>
          <p:cNvSpPr txBox="1"/>
          <p:nvPr>
            <p:ph type="title"/>
          </p:nvPr>
        </p:nvSpPr>
        <p:spPr>
          <a:xfrm>
            <a:off x="1028700" y="266700"/>
            <a:ext cx="10134600" cy="1288500"/>
          </a:xfrm>
          <a:prstGeom prst="rect">
            <a:avLst/>
          </a:prstGeom>
          <a:noFill/>
          <a:ln>
            <a:noFill/>
          </a:ln>
        </p:spPr>
        <p:txBody>
          <a:bodyPr anchorCtr="0" anchor="b" bIns="45700" lIns="91425" spcFirstLastPara="1" rIns="91425" wrap="square" tIns="45700">
            <a:normAutofit/>
          </a:bodyPr>
          <a:lstStyle/>
          <a:p>
            <a:pPr indent="0" lvl="0" marL="0" rtl="0" algn="l">
              <a:lnSpc>
                <a:spcPct val="110000"/>
              </a:lnSpc>
              <a:spcBef>
                <a:spcPts val="0"/>
              </a:spcBef>
              <a:spcAft>
                <a:spcPts val="0"/>
              </a:spcAft>
              <a:buClr>
                <a:schemeClr val="dk2"/>
              </a:buClr>
              <a:buSzPts val="3200"/>
              <a:buFont typeface="Arial"/>
              <a:buNone/>
            </a:pPr>
            <a:r>
              <a:rPr lang="en-US">
                <a:solidFill>
                  <a:srgbClr val="0066BA"/>
                </a:solidFill>
              </a:rPr>
              <a:t>Items identified by the </a:t>
            </a:r>
            <a:r>
              <a:rPr lang="en-US">
                <a:solidFill>
                  <a:srgbClr val="FFC000"/>
                </a:solidFill>
              </a:rPr>
              <a:t>Summer ‘23</a:t>
            </a:r>
            <a:r>
              <a:rPr lang="en-US">
                <a:solidFill>
                  <a:srgbClr val="0066BA"/>
                </a:solidFill>
              </a:rPr>
              <a:t> workgroup (1 of 3)</a:t>
            </a:r>
            <a:endParaRPr>
              <a:solidFill>
                <a:srgbClr val="0066BA"/>
              </a:solidFill>
            </a:endParaRPr>
          </a:p>
        </p:txBody>
      </p:sp>
      <p:sp>
        <p:nvSpPr>
          <p:cNvPr id="266" name="Google Shape;266;p36"/>
          <p:cNvSpPr txBox="1"/>
          <p:nvPr>
            <p:ph idx="1" type="body"/>
          </p:nvPr>
        </p:nvSpPr>
        <p:spPr>
          <a:xfrm>
            <a:off x="1028700" y="1704700"/>
            <a:ext cx="10134600" cy="4620300"/>
          </a:xfrm>
          <a:prstGeom prst="rect">
            <a:avLst/>
          </a:prstGeom>
          <a:noFill/>
          <a:ln>
            <a:noFill/>
          </a:ln>
        </p:spPr>
        <p:txBody>
          <a:bodyPr anchorCtr="0" anchor="t" bIns="45700" lIns="91425" spcFirstLastPara="1" rIns="91425" wrap="square" tIns="45700">
            <a:normAutofit/>
          </a:bodyPr>
          <a:lstStyle/>
          <a:p>
            <a:pPr indent="0" lvl="0" marL="0" rtl="0" algn="l">
              <a:lnSpc>
                <a:spcPct val="115000"/>
              </a:lnSpc>
              <a:spcBef>
                <a:spcPts val="0"/>
              </a:spcBef>
              <a:spcAft>
                <a:spcPts val="0"/>
              </a:spcAft>
              <a:buNone/>
            </a:pPr>
            <a:r>
              <a:rPr b="1" lang="en-US" sz="1500">
                <a:solidFill>
                  <a:schemeClr val="accent6"/>
                </a:solidFill>
              </a:rPr>
              <a:t>Revise Flex Categories</a:t>
            </a:r>
            <a:endParaRPr sz="1500">
              <a:solidFill>
                <a:schemeClr val="accent6"/>
              </a:solidFill>
            </a:endParaRPr>
          </a:p>
          <a:p>
            <a:pPr indent="-323850" lvl="1" marL="914400" rtl="0" algn="l">
              <a:lnSpc>
                <a:spcPct val="115000"/>
              </a:lnSpc>
              <a:spcBef>
                <a:spcPts val="1200"/>
              </a:spcBef>
              <a:spcAft>
                <a:spcPts val="0"/>
              </a:spcAft>
              <a:buClr>
                <a:schemeClr val="dk1"/>
              </a:buClr>
              <a:buSzPts val="1500"/>
              <a:buChar char="○"/>
            </a:pPr>
            <a:r>
              <a:rPr lang="en-US" sz="1500">
                <a:solidFill>
                  <a:schemeClr val="dk1"/>
                </a:solidFill>
              </a:rPr>
              <a:t>Clarify what qualifies as Professional Learning with examples.</a:t>
            </a:r>
            <a:endParaRPr sz="1500">
              <a:solidFill>
                <a:schemeClr val="dk1"/>
              </a:solidFill>
            </a:endParaRPr>
          </a:p>
          <a:p>
            <a:pPr indent="0" lvl="0" marL="0" rtl="0" algn="l">
              <a:lnSpc>
                <a:spcPct val="115000"/>
              </a:lnSpc>
              <a:spcBef>
                <a:spcPts val="1200"/>
              </a:spcBef>
              <a:spcAft>
                <a:spcPts val="0"/>
              </a:spcAft>
              <a:buNone/>
            </a:pPr>
            <a:r>
              <a:rPr b="1" lang="en-US" sz="1500">
                <a:solidFill>
                  <a:schemeClr val="accent6"/>
                </a:solidFill>
              </a:rPr>
              <a:t>Inclusivity of Professional Learning</a:t>
            </a:r>
            <a:endParaRPr sz="1500">
              <a:solidFill>
                <a:schemeClr val="accent6"/>
              </a:solidFill>
            </a:endParaRPr>
          </a:p>
          <a:p>
            <a:pPr indent="-323850" lvl="1" marL="914400" rtl="0" algn="l">
              <a:lnSpc>
                <a:spcPct val="115000"/>
              </a:lnSpc>
              <a:spcBef>
                <a:spcPts val="1200"/>
              </a:spcBef>
              <a:spcAft>
                <a:spcPts val="0"/>
              </a:spcAft>
              <a:buClr>
                <a:schemeClr val="dk1"/>
              </a:buClr>
              <a:buSzPts val="1500"/>
              <a:buChar char="○"/>
            </a:pPr>
            <a:r>
              <a:rPr lang="en-US" sz="1500">
                <a:solidFill>
                  <a:schemeClr val="dk1"/>
                </a:solidFill>
              </a:rPr>
              <a:t>Provide access to professional learning for all employees.</a:t>
            </a:r>
            <a:endParaRPr sz="1500">
              <a:solidFill>
                <a:schemeClr val="dk1"/>
              </a:solidFill>
            </a:endParaRPr>
          </a:p>
          <a:p>
            <a:pPr indent="-323850" lvl="1" marL="914400" rtl="0" algn="l">
              <a:lnSpc>
                <a:spcPct val="115000"/>
              </a:lnSpc>
              <a:spcBef>
                <a:spcPts val="0"/>
              </a:spcBef>
              <a:spcAft>
                <a:spcPts val="0"/>
              </a:spcAft>
              <a:buClr>
                <a:schemeClr val="dk1"/>
              </a:buClr>
              <a:buSzPts val="1500"/>
              <a:buChar char="○"/>
            </a:pPr>
            <a:r>
              <a:rPr lang="en-US" sz="1500">
                <a:solidFill>
                  <a:schemeClr val="dk1"/>
                </a:solidFill>
              </a:rPr>
              <a:t>Explore incentives, support mechanisms, and accountability for learning.</a:t>
            </a:r>
            <a:endParaRPr sz="1500">
              <a:solidFill>
                <a:schemeClr val="dk1"/>
              </a:solidFill>
            </a:endParaRPr>
          </a:p>
          <a:p>
            <a:pPr indent="0" lvl="0" marL="0" rtl="0" algn="l">
              <a:lnSpc>
                <a:spcPct val="115000"/>
              </a:lnSpc>
              <a:spcBef>
                <a:spcPts val="1200"/>
              </a:spcBef>
              <a:spcAft>
                <a:spcPts val="0"/>
              </a:spcAft>
              <a:buNone/>
            </a:pPr>
            <a:r>
              <a:rPr b="1" lang="en-US" sz="1500">
                <a:solidFill>
                  <a:schemeClr val="accent6"/>
                </a:solidFill>
              </a:rPr>
              <a:t>Clear Program Definition</a:t>
            </a:r>
            <a:endParaRPr sz="1500">
              <a:solidFill>
                <a:schemeClr val="accent6"/>
              </a:solidFill>
            </a:endParaRPr>
          </a:p>
          <a:p>
            <a:pPr indent="-323850" lvl="1" marL="914400" rtl="0" algn="l">
              <a:lnSpc>
                <a:spcPct val="115000"/>
              </a:lnSpc>
              <a:spcBef>
                <a:spcPts val="1200"/>
              </a:spcBef>
              <a:spcAft>
                <a:spcPts val="0"/>
              </a:spcAft>
              <a:buClr>
                <a:schemeClr val="dk1"/>
              </a:buClr>
              <a:buSzPts val="1500"/>
              <a:buChar char="○"/>
            </a:pPr>
            <a:r>
              <a:rPr lang="en-US" sz="1500">
                <a:solidFill>
                  <a:schemeClr val="dk1"/>
                </a:solidFill>
              </a:rPr>
              <a:t>Clarify the distinction between Flex and Professional Learning.</a:t>
            </a:r>
            <a:endParaRPr sz="1500">
              <a:solidFill>
                <a:schemeClr val="dk1"/>
              </a:solidFill>
            </a:endParaRPr>
          </a:p>
          <a:p>
            <a:pPr indent="-323850" lvl="1" marL="914400" rtl="0" algn="l">
              <a:lnSpc>
                <a:spcPct val="115000"/>
              </a:lnSpc>
              <a:spcBef>
                <a:spcPts val="0"/>
              </a:spcBef>
              <a:spcAft>
                <a:spcPts val="0"/>
              </a:spcAft>
              <a:buClr>
                <a:schemeClr val="dk1"/>
              </a:buClr>
              <a:buSzPts val="1500"/>
              <a:buChar char="○"/>
            </a:pPr>
            <a:r>
              <a:rPr lang="en-US" sz="1500">
                <a:solidFill>
                  <a:schemeClr val="dk1"/>
                </a:solidFill>
              </a:rPr>
              <a:t>Provide clearer definitions for Professional Learning, Professional Development, and the purpose of Professional Learning.</a:t>
            </a:r>
            <a:endParaRPr sz="1500">
              <a:solidFill>
                <a:schemeClr val="dk1"/>
              </a:solidFill>
            </a:endParaRPr>
          </a:p>
          <a:p>
            <a:pPr indent="0" lvl="0" marL="0" rtl="0" algn="l">
              <a:lnSpc>
                <a:spcPct val="115000"/>
              </a:lnSpc>
              <a:spcBef>
                <a:spcPts val="1200"/>
              </a:spcBef>
              <a:spcAft>
                <a:spcPts val="0"/>
              </a:spcAft>
              <a:buNone/>
            </a:pPr>
            <a:r>
              <a:rPr b="1" lang="en-US" sz="1500">
                <a:solidFill>
                  <a:schemeClr val="accent6"/>
                </a:solidFill>
              </a:rPr>
              <a:t>Funding and Consensus</a:t>
            </a:r>
            <a:endParaRPr sz="1500">
              <a:solidFill>
                <a:schemeClr val="accent6"/>
              </a:solidFill>
            </a:endParaRPr>
          </a:p>
          <a:p>
            <a:pPr indent="-323850" lvl="1" marL="914400" rtl="0" algn="l">
              <a:lnSpc>
                <a:spcPct val="115000"/>
              </a:lnSpc>
              <a:spcBef>
                <a:spcPts val="1200"/>
              </a:spcBef>
              <a:spcAft>
                <a:spcPts val="0"/>
              </a:spcAft>
              <a:buClr>
                <a:schemeClr val="dk1"/>
              </a:buClr>
              <a:buSzPts val="1500"/>
              <a:buChar char="○"/>
            </a:pPr>
            <a:r>
              <a:rPr lang="en-US" sz="1500">
                <a:solidFill>
                  <a:schemeClr val="dk1"/>
                </a:solidFill>
              </a:rPr>
              <a:t>Provide base funding for professional learning based on employee FTEs.</a:t>
            </a:r>
            <a:endParaRPr sz="1500">
              <a:solidFill>
                <a:schemeClr val="dk1"/>
              </a:solidFill>
            </a:endParaRPr>
          </a:p>
          <a:p>
            <a:pPr indent="-323850" lvl="1" marL="914400" rtl="0" algn="l">
              <a:lnSpc>
                <a:spcPct val="115000"/>
              </a:lnSpc>
              <a:spcBef>
                <a:spcPts val="0"/>
              </a:spcBef>
              <a:spcAft>
                <a:spcPts val="0"/>
              </a:spcAft>
              <a:buClr>
                <a:schemeClr val="dk1"/>
              </a:buClr>
              <a:buSzPts val="1500"/>
              <a:buChar char="○"/>
            </a:pPr>
            <a:r>
              <a:rPr lang="en-US" sz="1500">
                <a:solidFill>
                  <a:schemeClr val="dk1"/>
                </a:solidFill>
              </a:rPr>
              <a:t>Allocate additional funding based on employee participation relative to the number of activities offered.</a:t>
            </a:r>
            <a:endParaRPr b="1" sz="1500">
              <a:solidFill>
                <a:schemeClr val="accent6"/>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37"/>
          <p:cNvSpPr txBox="1"/>
          <p:nvPr>
            <p:ph type="title"/>
          </p:nvPr>
        </p:nvSpPr>
        <p:spPr>
          <a:xfrm>
            <a:off x="1028700" y="266700"/>
            <a:ext cx="10134600" cy="1288500"/>
          </a:xfrm>
          <a:prstGeom prst="rect">
            <a:avLst/>
          </a:prstGeom>
          <a:noFill/>
          <a:ln>
            <a:noFill/>
          </a:ln>
        </p:spPr>
        <p:txBody>
          <a:bodyPr anchorCtr="0" anchor="b" bIns="45700" lIns="91425" spcFirstLastPara="1" rIns="91425" wrap="square" tIns="45700">
            <a:normAutofit/>
          </a:bodyPr>
          <a:lstStyle/>
          <a:p>
            <a:pPr indent="0" lvl="0" marL="0" rtl="0" algn="l">
              <a:lnSpc>
                <a:spcPct val="110000"/>
              </a:lnSpc>
              <a:spcBef>
                <a:spcPts val="0"/>
              </a:spcBef>
              <a:spcAft>
                <a:spcPts val="0"/>
              </a:spcAft>
              <a:buClr>
                <a:schemeClr val="dk2"/>
              </a:buClr>
              <a:buSzPts val="3200"/>
              <a:buFont typeface="Arial"/>
              <a:buNone/>
            </a:pPr>
            <a:r>
              <a:rPr lang="en-US">
                <a:solidFill>
                  <a:srgbClr val="0066BA"/>
                </a:solidFill>
              </a:rPr>
              <a:t>Items identified by the </a:t>
            </a:r>
            <a:r>
              <a:rPr lang="en-US">
                <a:solidFill>
                  <a:srgbClr val="FFC000"/>
                </a:solidFill>
              </a:rPr>
              <a:t>Summer ‘23</a:t>
            </a:r>
            <a:r>
              <a:rPr lang="en-US">
                <a:solidFill>
                  <a:srgbClr val="0066BA"/>
                </a:solidFill>
              </a:rPr>
              <a:t> workgroup (2 of 3)</a:t>
            </a:r>
            <a:endParaRPr>
              <a:solidFill>
                <a:srgbClr val="0066BA"/>
              </a:solidFill>
            </a:endParaRPr>
          </a:p>
        </p:txBody>
      </p:sp>
      <p:sp>
        <p:nvSpPr>
          <p:cNvPr id="272" name="Google Shape;272;p37"/>
          <p:cNvSpPr txBox="1"/>
          <p:nvPr>
            <p:ph idx="1" type="body"/>
          </p:nvPr>
        </p:nvSpPr>
        <p:spPr>
          <a:xfrm>
            <a:off x="1028700" y="1704700"/>
            <a:ext cx="10134600" cy="42105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b="1" lang="en-US" sz="1300">
                <a:solidFill>
                  <a:schemeClr val="accent6"/>
                </a:solidFill>
              </a:rPr>
              <a:t>Standardize Minimum Hours</a:t>
            </a:r>
            <a:endParaRPr sz="1300">
              <a:solidFill>
                <a:schemeClr val="accent6"/>
              </a:solidFill>
            </a:endParaRPr>
          </a:p>
          <a:p>
            <a:pPr indent="-311150" lvl="1" marL="914400" rtl="0" algn="l">
              <a:lnSpc>
                <a:spcPct val="100000"/>
              </a:lnSpc>
              <a:spcBef>
                <a:spcPts val="1200"/>
              </a:spcBef>
              <a:spcAft>
                <a:spcPts val="0"/>
              </a:spcAft>
              <a:buClr>
                <a:schemeClr val="dk1"/>
              </a:buClr>
              <a:buSzPts val="1300"/>
              <a:buChar char="○"/>
            </a:pPr>
            <a:r>
              <a:rPr lang="en-US" sz="1300">
                <a:solidFill>
                  <a:schemeClr val="dk1"/>
                </a:solidFill>
              </a:rPr>
              <a:t>Specify the minimum required professional learning hours for different employee categories.</a:t>
            </a:r>
            <a:endParaRPr sz="1300">
              <a:solidFill>
                <a:schemeClr val="dk1"/>
              </a:solidFill>
            </a:endParaRPr>
          </a:p>
          <a:p>
            <a:pPr indent="-311150" lvl="1" marL="914400" rtl="0" algn="l">
              <a:lnSpc>
                <a:spcPct val="100000"/>
              </a:lnSpc>
              <a:spcBef>
                <a:spcPts val="0"/>
              </a:spcBef>
              <a:spcAft>
                <a:spcPts val="0"/>
              </a:spcAft>
              <a:buClr>
                <a:schemeClr val="dk1"/>
              </a:buClr>
              <a:buSzPts val="1300"/>
              <a:buChar char="○"/>
            </a:pPr>
            <a:r>
              <a:rPr lang="en-US" sz="1300">
                <a:solidFill>
                  <a:schemeClr val="dk1"/>
                </a:solidFill>
              </a:rPr>
              <a:t>Propose a range of obligated hours for each employee category.</a:t>
            </a:r>
            <a:endParaRPr sz="1300">
              <a:solidFill>
                <a:schemeClr val="dk1"/>
              </a:solidFill>
            </a:endParaRPr>
          </a:p>
          <a:p>
            <a:pPr indent="-311150" lvl="1" marL="914400" rtl="0" algn="l">
              <a:lnSpc>
                <a:spcPct val="100000"/>
              </a:lnSpc>
              <a:spcBef>
                <a:spcPts val="0"/>
              </a:spcBef>
              <a:spcAft>
                <a:spcPts val="0"/>
              </a:spcAft>
              <a:buClr>
                <a:schemeClr val="dk1"/>
              </a:buClr>
              <a:buSzPts val="1300"/>
              <a:buChar char="○"/>
            </a:pPr>
            <a:r>
              <a:rPr lang="en-US" sz="1300">
                <a:solidFill>
                  <a:schemeClr val="dk1"/>
                </a:solidFill>
              </a:rPr>
              <a:t>Fund colleges based on the number of employees and required hours.</a:t>
            </a:r>
            <a:endParaRPr sz="1300">
              <a:solidFill>
                <a:schemeClr val="dk1"/>
              </a:solidFill>
            </a:endParaRPr>
          </a:p>
          <a:p>
            <a:pPr indent="0" lvl="0" marL="0" rtl="0" algn="l">
              <a:lnSpc>
                <a:spcPct val="100000"/>
              </a:lnSpc>
              <a:spcBef>
                <a:spcPts val="1200"/>
              </a:spcBef>
              <a:spcAft>
                <a:spcPts val="0"/>
              </a:spcAft>
              <a:buNone/>
            </a:pPr>
            <a:r>
              <a:rPr b="1" lang="en-US" sz="1300">
                <a:solidFill>
                  <a:schemeClr val="accent6"/>
                </a:solidFill>
              </a:rPr>
              <a:t>Coherence Across Documents</a:t>
            </a:r>
            <a:endParaRPr sz="1300">
              <a:solidFill>
                <a:schemeClr val="accent6"/>
              </a:solidFill>
            </a:endParaRPr>
          </a:p>
          <a:p>
            <a:pPr indent="-311150" lvl="1" marL="914400" rtl="0" algn="l">
              <a:lnSpc>
                <a:spcPct val="100000"/>
              </a:lnSpc>
              <a:spcBef>
                <a:spcPts val="1200"/>
              </a:spcBef>
              <a:spcAft>
                <a:spcPts val="0"/>
              </a:spcAft>
              <a:buClr>
                <a:schemeClr val="dk1"/>
              </a:buClr>
              <a:buSzPts val="1300"/>
              <a:buChar char="○"/>
            </a:pPr>
            <a:r>
              <a:rPr lang="en-US" sz="1300">
                <a:solidFill>
                  <a:schemeClr val="dk1"/>
                </a:solidFill>
              </a:rPr>
              <a:t>Align Flex guidelines with Title V requirements for clarity.</a:t>
            </a:r>
            <a:endParaRPr sz="1300">
              <a:solidFill>
                <a:schemeClr val="dk1"/>
              </a:solidFill>
            </a:endParaRPr>
          </a:p>
          <a:p>
            <a:pPr indent="0" lvl="0" marL="0" rtl="0" algn="l">
              <a:lnSpc>
                <a:spcPct val="100000"/>
              </a:lnSpc>
              <a:spcBef>
                <a:spcPts val="1200"/>
              </a:spcBef>
              <a:spcAft>
                <a:spcPts val="0"/>
              </a:spcAft>
              <a:buNone/>
            </a:pPr>
            <a:r>
              <a:rPr b="1" lang="en-US" sz="1300">
                <a:solidFill>
                  <a:schemeClr val="accent6"/>
                </a:solidFill>
              </a:rPr>
              <a:t>Inclusive Language</a:t>
            </a:r>
            <a:endParaRPr sz="1300">
              <a:solidFill>
                <a:schemeClr val="accent6"/>
              </a:solidFill>
            </a:endParaRPr>
          </a:p>
          <a:p>
            <a:pPr indent="-311150" lvl="1" marL="914400" rtl="0" algn="l">
              <a:lnSpc>
                <a:spcPct val="100000"/>
              </a:lnSpc>
              <a:spcBef>
                <a:spcPts val="1200"/>
              </a:spcBef>
              <a:spcAft>
                <a:spcPts val="0"/>
              </a:spcAft>
              <a:buClr>
                <a:schemeClr val="dk1"/>
              </a:buClr>
              <a:buSzPts val="1300"/>
              <a:buChar char="○"/>
            </a:pPr>
            <a:r>
              <a:rPr lang="en-US" sz="1300">
                <a:solidFill>
                  <a:schemeClr val="dk1"/>
                </a:solidFill>
              </a:rPr>
              <a:t>Use inclusive language throughout the document to encompass all employee groups.</a:t>
            </a:r>
            <a:endParaRPr sz="1300">
              <a:solidFill>
                <a:schemeClr val="dk1"/>
              </a:solidFill>
            </a:endParaRPr>
          </a:p>
          <a:p>
            <a:pPr indent="0" lvl="0" marL="0" rtl="0" algn="l">
              <a:lnSpc>
                <a:spcPct val="100000"/>
              </a:lnSpc>
              <a:spcBef>
                <a:spcPts val="1200"/>
              </a:spcBef>
              <a:spcAft>
                <a:spcPts val="0"/>
              </a:spcAft>
              <a:buNone/>
            </a:pPr>
            <a:r>
              <a:rPr b="1" lang="en-US" sz="1300">
                <a:solidFill>
                  <a:schemeClr val="accent6"/>
                </a:solidFill>
              </a:rPr>
              <a:t>Accountability Mechanisms</a:t>
            </a:r>
            <a:endParaRPr sz="1300">
              <a:solidFill>
                <a:schemeClr val="accent6"/>
              </a:solidFill>
            </a:endParaRPr>
          </a:p>
          <a:p>
            <a:pPr indent="-311150" lvl="1" marL="914400" rtl="0" algn="l">
              <a:lnSpc>
                <a:spcPct val="100000"/>
              </a:lnSpc>
              <a:spcBef>
                <a:spcPts val="1200"/>
              </a:spcBef>
              <a:spcAft>
                <a:spcPts val="0"/>
              </a:spcAft>
              <a:buClr>
                <a:schemeClr val="dk1"/>
              </a:buClr>
              <a:buSzPts val="1300"/>
              <a:buChar char="○"/>
            </a:pPr>
            <a:r>
              <a:rPr lang="en-US" sz="1300">
                <a:solidFill>
                  <a:schemeClr val="dk1"/>
                </a:solidFill>
              </a:rPr>
              <a:t>Provide incentives for colleges meeting minimum professional learning requirements.</a:t>
            </a:r>
            <a:endParaRPr sz="1300">
              <a:solidFill>
                <a:schemeClr val="dk1"/>
              </a:solidFill>
            </a:endParaRPr>
          </a:p>
          <a:p>
            <a:pPr indent="-311150" lvl="1" marL="914400" rtl="0" algn="l">
              <a:lnSpc>
                <a:spcPct val="100000"/>
              </a:lnSpc>
              <a:spcBef>
                <a:spcPts val="0"/>
              </a:spcBef>
              <a:spcAft>
                <a:spcPts val="0"/>
              </a:spcAft>
              <a:buClr>
                <a:schemeClr val="dk1"/>
              </a:buClr>
              <a:buSzPts val="1300"/>
              <a:buChar char="○"/>
            </a:pPr>
            <a:r>
              <a:rPr lang="en-US" sz="1300">
                <a:solidFill>
                  <a:schemeClr val="dk1"/>
                </a:solidFill>
              </a:rPr>
              <a:t>Use a Chancellor's Office-approved system for tracking and evaluation.</a:t>
            </a:r>
            <a:endParaRPr sz="1300">
              <a:solidFill>
                <a:schemeClr val="dk1"/>
              </a:solidFill>
            </a:endParaRPr>
          </a:p>
          <a:p>
            <a:pPr indent="0" lvl="0" marL="0" rtl="0" algn="l">
              <a:lnSpc>
                <a:spcPct val="100000"/>
              </a:lnSpc>
              <a:spcBef>
                <a:spcPts val="1200"/>
              </a:spcBef>
              <a:spcAft>
                <a:spcPts val="0"/>
              </a:spcAft>
              <a:buNone/>
            </a:pPr>
            <a:r>
              <a:rPr b="1" lang="en-US" sz="1300">
                <a:solidFill>
                  <a:schemeClr val="accent6"/>
                </a:solidFill>
              </a:rPr>
              <a:t>Encourage Diverse Learning</a:t>
            </a:r>
            <a:endParaRPr sz="1300">
              <a:solidFill>
                <a:schemeClr val="accent6"/>
              </a:solidFill>
            </a:endParaRPr>
          </a:p>
          <a:p>
            <a:pPr indent="-311150" lvl="1" marL="914400" rtl="0" algn="l">
              <a:lnSpc>
                <a:spcPct val="100000"/>
              </a:lnSpc>
              <a:spcBef>
                <a:spcPts val="1200"/>
              </a:spcBef>
              <a:spcAft>
                <a:spcPts val="0"/>
              </a:spcAft>
              <a:buClr>
                <a:schemeClr val="dk1"/>
              </a:buClr>
              <a:buSzPts val="1300"/>
              <a:buChar char="○"/>
            </a:pPr>
            <a:r>
              <a:rPr lang="en-US" sz="1300">
                <a:solidFill>
                  <a:schemeClr val="dk1"/>
                </a:solidFill>
              </a:rPr>
              <a:t>Incentivize and reward learning in various areas.</a:t>
            </a:r>
            <a:endParaRPr sz="1300">
              <a:solidFill>
                <a:schemeClr val="dk1"/>
              </a:solidFill>
            </a:endParaRPr>
          </a:p>
          <a:p>
            <a:pPr indent="-311150" lvl="1" marL="914400" rtl="0" algn="l">
              <a:lnSpc>
                <a:spcPct val="100000"/>
              </a:lnSpc>
              <a:spcBef>
                <a:spcPts val="0"/>
              </a:spcBef>
              <a:spcAft>
                <a:spcPts val="0"/>
              </a:spcAft>
              <a:buClr>
                <a:schemeClr val="dk1"/>
              </a:buClr>
              <a:buSzPts val="1300"/>
              <a:buChar char="○"/>
            </a:pPr>
            <a:r>
              <a:rPr lang="en-US" sz="1300">
                <a:solidFill>
                  <a:schemeClr val="dk1"/>
                </a:solidFill>
              </a:rPr>
              <a:t>Connect professional learning to the evaluation process.</a:t>
            </a:r>
            <a:endParaRPr b="1" sz="1700">
              <a:solidFill>
                <a:schemeClr val="accent6"/>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38"/>
          <p:cNvSpPr txBox="1"/>
          <p:nvPr>
            <p:ph type="title"/>
          </p:nvPr>
        </p:nvSpPr>
        <p:spPr>
          <a:xfrm>
            <a:off x="1028700" y="266700"/>
            <a:ext cx="10134600" cy="1288500"/>
          </a:xfrm>
          <a:prstGeom prst="rect">
            <a:avLst/>
          </a:prstGeom>
          <a:noFill/>
          <a:ln>
            <a:noFill/>
          </a:ln>
        </p:spPr>
        <p:txBody>
          <a:bodyPr anchorCtr="0" anchor="b" bIns="45700" lIns="91425" spcFirstLastPara="1" rIns="91425" wrap="square" tIns="45700">
            <a:normAutofit/>
          </a:bodyPr>
          <a:lstStyle/>
          <a:p>
            <a:pPr indent="0" lvl="0" marL="0" rtl="0" algn="l">
              <a:lnSpc>
                <a:spcPct val="110000"/>
              </a:lnSpc>
              <a:spcBef>
                <a:spcPts val="0"/>
              </a:spcBef>
              <a:spcAft>
                <a:spcPts val="0"/>
              </a:spcAft>
              <a:buClr>
                <a:schemeClr val="dk2"/>
              </a:buClr>
              <a:buSzPts val="3200"/>
              <a:buFont typeface="Arial"/>
              <a:buNone/>
            </a:pPr>
            <a:r>
              <a:rPr lang="en-US">
                <a:solidFill>
                  <a:srgbClr val="0066BA"/>
                </a:solidFill>
              </a:rPr>
              <a:t>Items identified by the </a:t>
            </a:r>
            <a:r>
              <a:rPr lang="en-US">
                <a:solidFill>
                  <a:srgbClr val="FFC000"/>
                </a:solidFill>
              </a:rPr>
              <a:t>Summer ‘23</a:t>
            </a:r>
            <a:r>
              <a:rPr lang="en-US">
                <a:solidFill>
                  <a:srgbClr val="0066BA"/>
                </a:solidFill>
              </a:rPr>
              <a:t> workgroup (3 of 3)</a:t>
            </a:r>
            <a:endParaRPr>
              <a:solidFill>
                <a:srgbClr val="0066BA"/>
              </a:solidFill>
            </a:endParaRPr>
          </a:p>
        </p:txBody>
      </p:sp>
      <p:sp>
        <p:nvSpPr>
          <p:cNvPr id="278" name="Google Shape;278;p38"/>
          <p:cNvSpPr txBox="1"/>
          <p:nvPr>
            <p:ph idx="1" type="body"/>
          </p:nvPr>
        </p:nvSpPr>
        <p:spPr>
          <a:xfrm>
            <a:off x="1028700" y="1704700"/>
            <a:ext cx="10134600" cy="4210500"/>
          </a:xfrm>
          <a:prstGeom prst="rect">
            <a:avLst/>
          </a:prstGeom>
          <a:noFill/>
          <a:ln>
            <a:noFill/>
          </a:ln>
        </p:spPr>
        <p:txBody>
          <a:bodyPr anchorCtr="0" anchor="t" bIns="45700" lIns="91425" spcFirstLastPara="1" rIns="91425" wrap="square" tIns="45700">
            <a:noAutofit/>
          </a:bodyPr>
          <a:lstStyle/>
          <a:p>
            <a:pPr indent="0" lvl="0" marL="0" rtl="0" algn="l">
              <a:lnSpc>
                <a:spcPct val="95000"/>
              </a:lnSpc>
              <a:spcBef>
                <a:spcPts val="0"/>
              </a:spcBef>
              <a:spcAft>
                <a:spcPts val="0"/>
              </a:spcAft>
              <a:buSzPts val="935"/>
              <a:buNone/>
            </a:pPr>
            <a:r>
              <a:rPr b="1" lang="en-US" sz="1035">
                <a:solidFill>
                  <a:schemeClr val="accent6"/>
                </a:solidFill>
              </a:rPr>
              <a:t>Evaluation and Reporting</a:t>
            </a:r>
            <a:endParaRPr sz="1035">
              <a:solidFill>
                <a:schemeClr val="accent6"/>
              </a:solidFill>
            </a:endParaRPr>
          </a:p>
          <a:p>
            <a:pPr indent="-294322" lvl="1" marL="914400" rtl="0" algn="l">
              <a:lnSpc>
                <a:spcPct val="95000"/>
              </a:lnSpc>
              <a:spcBef>
                <a:spcPts val="1200"/>
              </a:spcBef>
              <a:spcAft>
                <a:spcPts val="0"/>
              </a:spcAft>
              <a:buClr>
                <a:schemeClr val="dk1"/>
              </a:buClr>
              <a:buSzPts val="1035"/>
              <a:buChar char="○"/>
            </a:pPr>
            <a:r>
              <a:rPr lang="en-US" sz="1035">
                <a:solidFill>
                  <a:schemeClr val="dk1"/>
                </a:solidFill>
              </a:rPr>
              <a:t>Establish retrospective reporting mechanisms.</a:t>
            </a:r>
            <a:endParaRPr sz="1035">
              <a:solidFill>
                <a:schemeClr val="dk1"/>
              </a:solidFill>
            </a:endParaRPr>
          </a:p>
          <a:p>
            <a:pPr indent="-294322" lvl="1" marL="914400" rtl="0" algn="l">
              <a:lnSpc>
                <a:spcPct val="95000"/>
              </a:lnSpc>
              <a:spcBef>
                <a:spcPts val="0"/>
              </a:spcBef>
              <a:spcAft>
                <a:spcPts val="0"/>
              </a:spcAft>
              <a:buClr>
                <a:schemeClr val="dk1"/>
              </a:buClr>
              <a:buSzPts val="1035"/>
              <a:buChar char="○"/>
            </a:pPr>
            <a:r>
              <a:rPr lang="en-US" sz="1035">
                <a:solidFill>
                  <a:schemeClr val="dk1"/>
                </a:solidFill>
              </a:rPr>
              <a:t>Use the Chancellor's Office-approved system for tracking professional learning.</a:t>
            </a:r>
            <a:endParaRPr sz="1035">
              <a:solidFill>
                <a:schemeClr val="dk1"/>
              </a:solidFill>
            </a:endParaRPr>
          </a:p>
          <a:p>
            <a:pPr indent="-294322" lvl="1" marL="914400" rtl="0" algn="l">
              <a:lnSpc>
                <a:spcPct val="95000"/>
              </a:lnSpc>
              <a:spcBef>
                <a:spcPts val="0"/>
              </a:spcBef>
              <a:spcAft>
                <a:spcPts val="0"/>
              </a:spcAft>
              <a:buClr>
                <a:schemeClr val="dk1"/>
              </a:buClr>
              <a:buSzPts val="1035"/>
              <a:buChar char="○"/>
            </a:pPr>
            <a:r>
              <a:rPr lang="en-US" sz="1035">
                <a:solidFill>
                  <a:schemeClr val="dk1"/>
                </a:solidFill>
              </a:rPr>
              <a:t>Share evaluation results and evidence of impact.</a:t>
            </a:r>
            <a:endParaRPr sz="1035">
              <a:solidFill>
                <a:schemeClr val="dk1"/>
              </a:solidFill>
            </a:endParaRPr>
          </a:p>
          <a:p>
            <a:pPr indent="-294322" lvl="1" marL="914400" rtl="0" algn="l">
              <a:lnSpc>
                <a:spcPct val="95000"/>
              </a:lnSpc>
              <a:spcBef>
                <a:spcPts val="0"/>
              </a:spcBef>
              <a:spcAft>
                <a:spcPts val="0"/>
              </a:spcAft>
              <a:buClr>
                <a:schemeClr val="dk1"/>
              </a:buClr>
              <a:buSzPts val="1035"/>
              <a:buChar char="○"/>
            </a:pPr>
            <a:r>
              <a:rPr lang="en-US" sz="1035">
                <a:solidFill>
                  <a:schemeClr val="dk1"/>
                </a:solidFill>
              </a:rPr>
              <a:t>Reach out to Cheryl ashanboch head of academic senate – best most representative group</a:t>
            </a:r>
            <a:endParaRPr sz="1035">
              <a:solidFill>
                <a:schemeClr val="dk1"/>
              </a:solidFill>
            </a:endParaRPr>
          </a:p>
          <a:p>
            <a:pPr indent="0" lvl="0" marL="0" rtl="0" algn="l">
              <a:lnSpc>
                <a:spcPct val="95000"/>
              </a:lnSpc>
              <a:spcBef>
                <a:spcPts val="1200"/>
              </a:spcBef>
              <a:spcAft>
                <a:spcPts val="0"/>
              </a:spcAft>
              <a:buSzPts val="935"/>
              <a:buNone/>
            </a:pPr>
            <a:r>
              <a:rPr b="1" lang="en-US" sz="1035">
                <a:solidFill>
                  <a:schemeClr val="accent6"/>
                </a:solidFill>
              </a:rPr>
              <a:t>Regular Review Mechanism</a:t>
            </a:r>
            <a:endParaRPr sz="1035">
              <a:solidFill>
                <a:schemeClr val="accent6"/>
              </a:solidFill>
            </a:endParaRPr>
          </a:p>
          <a:p>
            <a:pPr indent="-294322" lvl="1" marL="914400" rtl="0" algn="l">
              <a:lnSpc>
                <a:spcPct val="95000"/>
              </a:lnSpc>
              <a:spcBef>
                <a:spcPts val="1200"/>
              </a:spcBef>
              <a:spcAft>
                <a:spcPts val="0"/>
              </a:spcAft>
              <a:buClr>
                <a:schemeClr val="dk1"/>
              </a:buClr>
              <a:buSzPts val="1035"/>
              <a:buChar char="○"/>
            </a:pPr>
            <a:r>
              <a:rPr lang="en-US" sz="1035">
                <a:solidFill>
                  <a:schemeClr val="dk1"/>
                </a:solidFill>
              </a:rPr>
              <a:t>Assemble a review group every 5 years to assess and update the guidelines to meet evolving needs.  Don’t force chancellors office  suggesition that these be reviewed periodically as needed</a:t>
            </a:r>
            <a:endParaRPr sz="1035">
              <a:solidFill>
                <a:schemeClr val="dk1"/>
              </a:solidFill>
            </a:endParaRPr>
          </a:p>
          <a:p>
            <a:pPr indent="-294322" lvl="1" marL="914400" rtl="0" algn="l">
              <a:lnSpc>
                <a:spcPct val="95000"/>
              </a:lnSpc>
              <a:spcBef>
                <a:spcPts val="0"/>
              </a:spcBef>
              <a:spcAft>
                <a:spcPts val="0"/>
              </a:spcAft>
              <a:buClr>
                <a:schemeClr val="dk1"/>
              </a:buClr>
              <a:buSzPts val="1035"/>
              <a:buChar char="○"/>
            </a:pPr>
            <a:r>
              <a:rPr lang="en-US" sz="1035">
                <a:solidFill>
                  <a:schemeClr val="dk1"/>
                </a:solidFill>
              </a:rPr>
              <a:t>Clear up language</a:t>
            </a:r>
            <a:endParaRPr sz="1035">
              <a:solidFill>
                <a:schemeClr val="dk1"/>
              </a:solidFill>
            </a:endParaRPr>
          </a:p>
          <a:p>
            <a:pPr indent="0" lvl="0" marL="0" rtl="0" algn="l">
              <a:lnSpc>
                <a:spcPct val="95000"/>
              </a:lnSpc>
              <a:spcBef>
                <a:spcPts val="1200"/>
              </a:spcBef>
              <a:spcAft>
                <a:spcPts val="0"/>
              </a:spcAft>
              <a:buSzPts val="935"/>
              <a:buNone/>
            </a:pPr>
            <a:r>
              <a:rPr b="1" lang="en-US" sz="1035">
                <a:solidFill>
                  <a:schemeClr val="accent6"/>
                </a:solidFill>
              </a:rPr>
              <a:t>Resource Requirements</a:t>
            </a:r>
            <a:endParaRPr sz="1035">
              <a:solidFill>
                <a:schemeClr val="accent6"/>
              </a:solidFill>
            </a:endParaRPr>
          </a:p>
          <a:p>
            <a:pPr indent="-294322" lvl="1" marL="914400" rtl="0" algn="l">
              <a:lnSpc>
                <a:spcPct val="95000"/>
              </a:lnSpc>
              <a:spcBef>
                <a:spcPts val="1200"/>
              </a:spcBef>
              <a:spcAft>
                <a:spcPts val="0"/>
              </a:spcAft>
              <a:buClr>
                <a:schemeClr val="dk1"/>
              </a:buClr>
              <a:buSzPts val="1035"/>
              <a:buChar char="○"/>
            </a:pPr>
            <a:r>
              <a:rPr lang="en-US" sz="1035">
                <a:solidFill>
                  <a:schemeClr val="dk1"/>
                </a:solidFill>
              </a:rPr>
              <a:t>Share the structure for professional development support within districts.</a:t>
            </a:r>
            <a:endParaRPr sz="1035">
              <a:solidFill>
                <a:schemeClr val="dk1"/>
              </a:solidFill>
            </a:endParaRPr>
          </a:p>
          <a:p>
            <a:pPr indent="-294322" lvl="1" marL="914400" rtl="0" algn="l">
              <a:lnSpc>
                <a:spcPct val="95000"/>
              </a:lnSpc>
              <a:spcBef>
                <a:spcPts val="0"/>
              </a:spcBef>
              <a:spcAft>
                <a:spcPts val="0"/>
              </a:spcAft>
              <a:buClr>
                <a:schemeClr val="dk1"/>
              </a:buClr>
              <a:buSzPts val="1035"/>
              <a:buChar char="○"/>
            </a:pPr>
            <a:r>
              <a:rPr lang="en-US" sz="1035">
                <a:solidFill>
                  <a:schemeClr val="dk1"/>
                </a:solidFill>
              </a:rPr>
              <a:t>Foster buy-in from all staff levels.</a:t>
            </a:r>
            <a:endParaRPr sz="1035">
              <a:solidFill>
                <a:schemeClr val="dk1"/>
              </a:solidFill>
            </a:endParaRPr>
          </a:p>
          <a:p>
            <a:pPr indent="0" lvl="0" marL="0" rtl="0" algn="l">
              <a:lnSpc>
                <a:spcPct val="95000"/>
              </a:lnSpc>
              <a:spcBef>
                <a:spcPts val="1200"/>
              </a:spcBef>
              <a:spcAft>
                <a:spcPts val="0"/>
              </a:spcAft>
              <a:buSzPts val="935"/>
              <a:buNone/>
            </a:pPr>
            <a:r>
              <a:rPr b="1" lang="en-US" sz="1035">
                <a:solidFill>
                  <a:schemeClr val="accent6"/>
                </a:solidFill>
              </a:rPr>
              <a:t>DEIA Training Integration</a:t>
            </a:r>
            <a:endParaRPr sz="1035">
              <a:solidFill>
                <a:schemeClr val="accent6"/>
              </a:solidFill>
            </a:endParaRPr>
          </a:p>
          <a:p>
            <a:pPr indent="-294322" lvl="1" marL="914400" rtl="0" algn="l">
              <a:lnSpc>
                <a:spcPct val="95000"/>
              </a:lnSpc>
              <a:spcBef>
                <a:spcPts val="1200"/>
              </a:spcBef>
              <a:spcAft>
                <a:spcPts val="0"/>
              </a:spcAft>
              <a:buClr>
                <a:schemeClr val="dk1"/>
              </a:buClr>
              <a:buSzPts val="1035"/>
              <a:buChar char="○"/>
            </a:pPr>
            <a:r>
              <a:rPr lang="en-US" sz="1035">
                <a:solidFill>
                  <a:schemeClr val="dk1"/>
                </a:solidFill>
              </a:rPr>
              <a:t>Report how DEIA training modules are utilized in training opportunities and onboarding programs.</a:t>
            </a:r>
            <a:endParaRPr sz="1035">
              <a:solidFill>
                <a:schemeClr val="dk1"/>
              </a:solidFill>
            </a:endParaRPr>
          </a:p>
          <a:p>
            <a:pPr indent="0" lvl="0" marL="0" rtl="0" algn="l">
              <a:lnSpc>
                <a:spcPct val="95000"/>
              </a:lnSpc>
              <a:spcBef>
                <a:spcPts val="1200"/>
              </a:spcBef>
              <a:spcAft>
                <a:spcPts val="0"/>
              </a:spcAft>
              <a:buSzPts val="935"/>
              <a:buNone/>
            </a:pPr>
            <a:r>
              <a:rPr b="1" lang="en-US" sz="1035">
                <a:solidFill>
                  <a:schemeClr val="accent6"/>
                </a:solidFill>
              </a:rPr>
              <a:t>Glossary of Terms</a:t>
            </a:r>
            <a:endParaRPr sz="1035">
              <a:solidFill>
                <a:schemeClr val="accent6"/>
              </a:solidFill>
            </a:endParaRPr>
          </a:p>
          <a:p>
            <a:pPr indent="-294322" lvl="1" marL="914400" rtl="0" algn="l">
              <a:lnSpc>
                <a:spcPct val="95000"/>
              </a:lnSpc>
              <a:spcBef>
                <a:spcPts val="1200"/>
              </a:spcBef>
              <a:spcAft>
                <a:spcPts val="0"/>
              </a:spcAft>
              <a:buClr>
                <a:schemeClr val="dk1"/>
              </a:buClr>
              <a:buSzPts val="1035"/>
              <a:buChar char="○"/>
            </a:pPr>
            <a:r>
              <a:rPr lang="en-US" sz="1035">
                <a:solidFill>
                  <a:schemeClr val="dk1"/>
                </a:solidFill>
              </a:rPr>
              <a:t>Include definitions for key terms like professional development, professional learning, flex, and more.</a:t>
            </a:r>
            <a:endParaRPr sz="1035">
              <a:solidFill>
                <a:schemeClr val="dk1"/>
              </a:solidFill>
            </a:endParaRPr>
          </a:p>
          <a:p>
            <a:pPr indent="0" lvl="0" marL="0" rtl="0" algn="l">
              <a:lnSpc>
                <a:spcPct val="95000"/>
              </a:lnSpc>
              <a:spcBef>
                <a:spcPts val="1200"/>
              </a:spcBef>
              <a:spcAft>
                <a:spcPts val="0"/>
              </a:spcAft>
              <a:buSzPts val="935"/>
              <a:buNone/>
            </a:pPr>
            <a:r>
              <a:rPr b="1" lang="en-US" sz="1035">
                <a:solidFill>
                  <a:schemeClr val="accent6"/>
                </a:solidFill>
              </a:rPr>
              <a:t>Term Glossary</a:t>
            </a:r>
            <a:endParaRPr sz="1035">
              <a:solidFill>
                <a:schemeClr val="accent6"/>
              </a:solidFill>
            </a:endParaRPr>
          </a:p>
          <a:p>
            <a:pPr indent="-294322" lvl="1" marL="914400" rtl="0" algn="l">
              <a:lnSpc>
                <a:spcPct val="95000"/>
              </a:lnSpc>
              <a:spcBef>
                <a:spcPts val="1200"/>
              </a:spcBef>
              <a:spcAft>
                <a:spcPts val="0"/>
              </a:spcAft>
              <a:buClr>
                <a:schemeClr val="dk1"/>
              </a:buClr>
              <a:buSzPts val="1035"/>
              <a:buChar char="○"/>
            </a:pPr>
            <a:r>
              <a:rPr lang="en-US" sz="1035">
                <a:solidFill>
                  <a:schemeClr val="dk1"/>
                </a:solidFill>
              </a:rPr>
              <a:t>Define important terminology, such as professional development, FTE, Title V, and apportionment.</a:t>
            </a:r>
            <a:endParaRPr b="1" sz="1375">
              <a:solidFill>
                <a:schemeClr val="accent6"/>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39"/>
          <p:cNvSpPr txBox="1"/>
          <p:nvPr>
            <p:ph type="title"/>
          </p:nvPr>
        </p:nvSpPr>
        <p:spPr>
          <a:xfrm>
            <a:off x="1028700" y="266700"/>
            <a:ext cx="10134600" cy="1288500"/>
          </a:xfrm>
          <a:prstGeom prst="rect">
            <a:avLst/>
          </a:prstGeom>
          <a:noFill/>
          <a:ln>
            <a:noFill/>
          </a:ln>
        </p:spPr>
        <p:txBody>
          <a:bodyPr anchorCtr="0" anchor="b" bIns="45700" lIns="91425" spcFirstLastPara="1" rIns="91425" wrap="square" tIns="45700">
            <a:normAutofit/>
          </a:bodyPr>
          <a:lstStyle/>
          <a:p>
            <a:pPr indent="0" lvl="0" marL="0" rtl="0" algn="l">
              <a:lnSpc>
                <a:spcPct val="110000"/>
              </a:lnSpc>
              <a:spcBef>
                <a:spcPts val="0"/>
              </a:spcBef>
              <a:spcAft>
                <a:spcPts val="0"/>
              </a:spcAft>
              <a:buClr>
                <a:schemeClr val="accent3"/>
              </a:buClr>
              <a:buSzPts val="3200"/>
              <a:buFont typeface="Arial"/>
              <a:buNone/>
            </a:pPr>
            <a:r>
              <a:rPr lang="en-US">
                <a:solidFill>
                  <a:schemeClr val="accent3"/>
                </a:solidFill>
              </a:rPr>
              <a:t>Success with the Chancellor's Office </a:t>
            </a:r>
            <a:endParaRPr/>
          </a:p>
        </p:txBody>
      </p:sp>
      <p:sp>
        <p:nvSpPr>
          <p:cNvPr id="284" name="Google Shape;284;p39"/>
          <p:cNvSpPr txBox="1"/>
          <p:nvPr>
            <p:ph idx="1" type="body"/>
          </p:nvPr>
        </p:nvSpPr>
        <p:spPr>
          <a:xfrm>
            <a:off x="1028700" y="1942950"/>
            <a:ext cx="10134600" cy="4106400"/>
          </a:xfrm>
          <a:prstGeom prst="rect">
            <a:avLst/>
          </a:prstGeom>
          <a:noFill/>
          <a:ln>
            <a:noFill/>
          </a:ln>
        </p:spPr>
        <p:txBody>
          <a:bodyPr anchorCtr="0" anchor="t" bIns="45700" lIns="91425" spcFirstLastPara="1" rIns="91425" wrap="square" tIns="45700">
            <a:normAutofit fontScale="92500" lnSpcReduction="20000"/>
          </a:bodyPr>
          <a:lstStyle/>
          <a:p>
            <a:pPr indent="0" lvl="0" marL="0" rtl="0" algn="l">
              <a:lnSpc>
                <a:spcPct val="110000"/>
              </a:lnSpc>
              <a:spcBef>
                <a:spcPts val="0"/>
              </a:spcBef>
              <a:spcAft>
                <a:spcPts val="0"/>
              </a:spcAft>
              <a:buClr>
                <a:schemeClr val="dk2"/>
              </a:buClr>
              <a:buSzPct val="100000"/>
              <a:buFont typeface="Arial"/>
              <a:buNone/>
            </a:pPr>
            <a:r>
              <a:t/>
            </a:r>
            <a:endParaRPr/>
          </a:p>
          <a:p>
            <a:pPr indent="0" lvl="0" marL="0" rtl="0" algn="l">
              <a:lnSpc>
                <a:spcPct val="110000"/>
              </a:lnSpc>
              <a:spcBef>
                <a:spcPts val="0"/>
              </a:spcBef>
              <a:spcAft>
                <a:spcPts val="0"/>
              </a:spcAft>
              <a:buClr>
                <a:schemeClr val="dk2"/>
              </a:buClr>
              <a:buSzPct val="100000"/>
              <a:buFont typeface="Arial"/>
              <a:buNone/>
            </a:pPr>
            <a:r>
              <a:rPr lang="en-US"/>
              <a:t>The Chancellor’s office team:</a:t>
            </a:r>
            <a:endParaRPr/>
          </a:p>
          <a:p>
            <a:pPr indent="0" lvl="0" marL="0" rtl="0" algn="l">
              <a:lnSpc>
                <a:spcPct val="110000"/>
              </a:lnSpc>
              <a:spcBef>
                <a:spcPts val="1000"/>
              </a:spcBef>
              <a:spcAft>
                <a:spcPts val="0"/>
              </a:spcAft>
              <a:buClr>
                <a:schemeClr val="dk2"/>
              </a:buClr>
              <a:buSzPct val="100000"/>
              <a:buFont typeface="Arial"/>
              <a:buNone/>
            </a:pPr>
            <a:r>
              <a:rPr lang="en-US"/>
              <a:t>John Stanskas,   Executive Vice Chancellor, Educational Services and Support </a:t>
            </a:r>
            <a:endParaRPr/>
          </a:p>
          <a:p>
            <a:pPr indent="0" lvl="0" marL="0" rtl="0" algn="l">
              <a:lnSpc>
                <a:spcPct val="110000"/>
              </a:lnSpc>
              <a:spcBef>
                <a:spcPts val="1000"/>
              </a:spcBef>
              <a:spcAft>
                <a:spcPts val="0"/>
              </a:spcAft>
              <a:buClr>
                <a:schemeClr val="dk2"/>
              </a:buClr>
              <a:buSzPct val="100000"/>
              <a:buFont typeface="Arial"/>
              <a:buNone/>
            </a:pPr>
            <a:r>
              <a:rPr lang="en-US"/>
              <a:t>Raul Arambula,  Dean, Educational Services and Support Division</a:t>
            </a:r>
            <a:endParaRPr/>
          </a:p>
          <a:p>
            <a:pPr indent="0" lvl="0" marL="0" rtl="0" algn="l">
              <a:lnSpc>
                <a:spcPct val="110000"/>
              </a:lnSpc>
              <a:spcBef>
                <a:spcPts val="1000"/>
              </a:spcBef>
              <a:spcAft>
                <a:spcPts val="0"/>
              </a:spcAft>
              <a:buClr>
                <a:schemeClr val="dk2"/>
              </a:buClr>
              <a:buSzPct val="100000"/>
              <a:buFont typeface="Arial"/>
              <a:buNone/>
            </a:pPr>
            <a:r>
              <a:rPr lang="en-US"/>
              <a:t>Rosa Estrada,   Analyst, Educational Services and Support</a:t>
            </a:r>
            <a:endParaRPr/>
          </a:p>
          <a:p>
            <a:pPr indent="0" lvl="0" marL="0" rtl="0" algn="l">
              <a:lnSpc>
                <a:spcPct val="110000"/>
              </a:lnSpc>
              <a:spcBef>
                <a:spcPts val="1000"/>
              </a:spcBef>
              <a:spcAft>
                <a:spcPts val="0"/>
              </a:spcAft>
              <a:buClr>
                <a:schemeClr val="dk2"/>
              </a:buClr>
              <a:buSzPct val="100000"/>
              <a:buFont typeface="Arial"/>
              <a:buNone/>
            </a:pPr>
            <a:r>
              <a:rPr lang="en-US"/>
              <a:t>Yvonne Lopez,  Curriculum Specialist, Educational Services and Support</a:t>
            </a:r>
            <a:endParaRPr/>
          </a:p>
          <a:p>
            <a:pPr indent="0" lvl="0" marL="0" rtl="0" algn="l">
              <a:lnSpc>
                <a:spcPct val="110000"/>
              </a:lnSpc>
              <a:spcBef>
                <a:spcPts val="1000"/>
              </a:spcBef>
              <a:spcAft>
                <a:spcPts val="0"/>
              </a:spcAft>
              <a:buClr>
                <a:schemeClr val="dk2"/>
              </a:buClr>
              <a:buSzPct val="100000"/>
              <a:buFont typeface="Arial"/>
              <a:buNone/>
            </a:pPr>
            <a:r>
              <a:t/>
            </a:r>
            <a:endParaRPr/>
          </a:p>
          <a:p>
            <a:pPr indent="0" lvl="0" marL="0" rtl="0" algn="l">
              <a:lnSpc>
                <a:spcPct val="110000"/>
              </a:lnSpc>
              <a:spcBef>
                <a:spcPts val="1000"/>
              </a:spcBef>
              <a:spcAft>
                <a:spcPts val="0"/>
              </a:spcAft>
              <a:buClr>
                <a:srgbClr val="FFC000"/>
              </a:buClr>
              <a:buSzPct val="100000"/>
              <a:buFont typeface="Arial"/>
              <a:buNone/>
            </a:pPr>
            <a:r>
              <a:rPr lang="en-US">
                <a:solidFill>
                  <a:srgbClr val="FFC000"/>
                </a:solidFill>
              </a:rPr>
              <a:t>John has agreed to establish a formal task force to update the Flex Guidelines.</a:t>
            </a:r>
            <a:endParaRPr/>
          </a:p>
          <a:p>
            <a:pPr indent="0" lvl="0" marL="0" rtl="0" algn="l">
              <a:lnSpc>
                <a:spcPct val="110000"/>
              </a:lnSpc>
              <a:spcBef>
                <a:spcPts val="1000"/>
              </a:spcBef>
              <a:spcAft>
                <a:spcPts val="0"/>
              </a:spcAft>
              <a:buClr>
                <a:schemeClr val="dk2"/>
              </a:buClr>
              <a:buSzPct val="100000"/>
              <a:buFont typeface="Arial"/>
              <a:buNone/>
            </a:pPr>
            <a:r>
              <a:t/>
            </a:r>
            <a:endParaRPr/>
          </a:p>
          <a:p>
            <a:pPr indent="0" lvl="0" marL="0" rtl="0" algn="l">
              <a:lnSpc>
                <a:spcPct val="110000"/>
              </a:lnSpc>
              <a:spcBef>
                <a:spcPts val="1000"/>
              </a:spcBef>
              <a:spcAft>
                <a:spcPts val="0"/>
              </a:spcAft>
              <a:buClr>
                <a:schemeClr val="dk2"/>
              </a:buClr>
              <a:buSzPct val="100000"/>
              <a:buFont typeface="Arial"/>
              <a:buNone/>
            </a:pPr>
            <a:r>
              <a:rPr lang="en-US"/>
              <a:t>Ambitious timeline to present an updated document to the State Board in July</a:t>
            </a:r>
            <a:endParaRPr/>
          </a:p>
          <a:p>
            <a:pPr indent="0" lvl="0" marL="0" rtl="0" algn="l">
              <a:lnSpc>
                <a:spcPct val="110000"/>
              </a:lnSpc>
              <a:spcBef>
                <a:spcPts val="1000"/>
              </a:spcBef>
              <a:spcAft>
                <a:spcPts val="0"/>
              </a:spcAft>
              <a:buClr>
                <a:schemeClr val="dk2"/>
              </a:buClr>
              <a:buSzPct val="100000"/>
              <a:buFont typeface="Arial"/>
              <a:buNone/>
            </a:pPr>
            <a:r>
              <a:t/>
            </a:r>
            <a:endParaRPr/>
          </a:p>
        </p:txBody>
      </p:sp>
      <p:pic>
        <p:nvPicPr>
          <p:cNvPr descr="Brand Basics | California Community Colleges Chancellor's Office" id="285" name="Google Shape;285;p39"/>
          <p:cNvPicPr preferRelativeResize="0"/>
          <p:nvPr/>
        </p:nvPicPr>
        <p:blipFill rotWithShape="1">
          <a:blip r:embed="rId3">
            <a:alphaModFix amt="14000"/>
          </a:blip>
          <a:srcRect b="0" l="0" r="0" t="0"/>
          <a:stretch/>
        </p:blipFill>
        <p:spPr>
          <a:xfrm>
            <a:off x="7326951" y="1628690"/>
            <a:ext cx="4478383" cy="360062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40"/>
          <p:cNvSpPr txBox="1"/>
          <p:nvPr>
            <p:ph type="title"/>
          </p:nvPr>
        </p:nvSpPr>
        <p:spPr>
          <a:xfrm>
            <a:off x="1028700" y="723900"/>
            <a:ext cx="10134600" cy="1288489"/>
          </a:xfrm>
          <a:prstGeom prst="rect">
            <a:avLst/>
          </a:prstGeom>
          <a:noFill/>
          <a:ln>
            <a:noFill/>
          </a:ln>
        </p:spPr>
        <p:txBody>
          <a:bodyPr anchorCtr="0" anchor="b" bIns="45700" lIns="91425" spcFirstLastPara="1" rIns="91425" wrap="square" tIns="45700">
            <a:normAutofit/>
          </a:bodyPr>
          <a:lstStyle/>
          <a:p>
            <a:pPr indent="0" lvl="0" marL="0" rtl="0" algn="l">
              <a:lnSpc>
                <a:spcPct val="110000"/>
              </a:lnSpc>
              <a:spcBef>
                <a:spcPts val="0"/>
              </a:spcBef>
              <a:spcAft>
                <a:spcPts val="0"/>
              </a:spcAft>
              <a:buClr>
                <a:schemeClr val="accent3"/>
              </a:buClr>
              <a:buSzPts val="3200"/>
              <a:buFont typeface="Arial"/>
              <a:buNone/>
            </a:pPr>
            <a:r>
              <a:rPr lang="en-US">
                <a:solidFill>
                  <a:schemeClr val="accent3"/>
                </a:solidFill>
              </a:rPr>
              <a:t>Current Vice Chancellor’s Charge</a:t>
            </a:r>
            <a:endParaRPr/>
          </a:p>
        </p:txBody>
      </p:sp>
      <p:sp>
        <p:nvSpPr>
          <p:cNvPr id="291" name="Google Shape;291;p40"/>
          <p:cNvSpPr txBox="1"/>
          <p:nvPr>
            <p:ph idx="1" type="body"/>
          </p:nvPr>
        </p:nvSpPr>
        <p:spPr>
          <a:xfrm>
            <a:off x="1028700" y="2161903"/>
            <a:ext cx="10134600" cy="3969342"/>
          </a:xfrm>
          <a:prstGeom prst="rect">
            <a:avLst/>
          </a:prstGeom>
          <a:noFill/>
          <a:ln>
            <a:noFill/>
          </a:ln>
        </p:spPr>
        <p:txBody>
          <a:bodyPr anchorCtr="0" anchor="t" bIns="45700" lIns="91425" spcFirstLastPara="1" rIns="91425" wrap="square" tIns="45700">
            <a:normAutofit/>
          </a:bodyPr>
          <a:lstStyle/>
          <a:p>
            <a:pPr indent="0" lvl="0" marL="0" rtl="0" algn="l">
              <a:lnSpc>
                <a:spcPct val="110000"/>
              </a:lnSpc>
              <a:spcBef>
                <a:spcPts val="0"/>
              </a:spcBef>
              <a:spcAft>
                <a:spcPts val="0"/>
              </a:spcAft>
              <a:buClr>
                <a:schemeClr val="dk2"/>
              </a:buClr>
              <a:buSzPts val="2000"/>
              <a:buFont typeface="Arial"/>
              <a:buNone/>
            </a:pPr>
            <a:r>
              <a:t/>
            </a:r>
            <a:endParaRPr/>
          </a:p>
          <a:p>
            <a:pPr indent="0" lvl="0" marL="0" rtl="0" algn="l">
              <a:lnSpc>
                <a:spcPct val="110000"/>
              </a:lnSpc>
              <a:spcBef>
                <a:spcPts val="1000"/>
              </a:spcBef>
              <a:spcAft>
                <a:spcPts val="0"/>
              </a:spcAft>
              <a:buClr>
                <a:schemeClr val="dk2"/>
              </a:buClr>
              <a:buSzPts val="2000"/>
              <a:buFont typeface="Arial"/>
              <a:buNone/>
            </a:pPr>
            <a:r>
              <a:rPr lang="en-US"/>
              <a:t>We’re not </a:t>
            </a:r>
            <a:r>
              <a:rPr lang="en-US"/>
              <a:t>rewriting</a:t>
            </a:r>
            <a:r>
              <a:rPr lang="en-US"/>
              <a:t> existing legislation</a:t>
            </a:r>
            <a:endParaRPr/>
          </a:p>
          <a:p>
            <a:pPr indent="0" lvl="0" marL="0" rtl="0" algn="l">
              <a:lnSpc>
                <a:spcPct val="110000"/>
              </a:lnSpc>
              <a:spcBef>
                <a:spcPts val="1000"/>
              </a:spcBef>
              <a:spcAft>
                <a:spcPts val="0"/>
              </a:spcAft>
              <a:buClr>
                <a:schemeClr val="dk2"/>
              </a:buClr>
              <a:buSzPts val="2000"/>
              <a:buFont typeface="Arial"/>
              <a:buNone/>
            </a:pPr>
            <a:r>
              <a:t/>
            </a:r>
            <a:endParaRPr/>
          </a:p>
          <a:p>
            <a:pPr indent="0" lvl="0" marL="0" rtl="0" algn="l">
              <a:lnSpc>
                <a:spcPct val="110000"/>
              </a:lnSpc>
              <a:spcBef>
                <a:spcPts val="1000"/>
              </a:spcBef>
              <a:spcAft>
                <a:spcPts val="0"/>
              </a:spcAft>
              <a:buClr>
                <a:schemeClr val="accent6"/>
              </a:buClr>
              <a:buSzPts val="2000"/>
              <a:buFont typeface="Arial"/>
              <a:buNone/>
            </a:pPr>
            <a:r>
              <a:rPr lang="en-US">
                <a:solidFill>
                  <a:schemeClr val="accent6"/>
                </a:solidFill>
              </a:rPr>
              <a:t>But, t</a:t>
            </a:r>
            <a:r>
              <a:rPr lang="en-US">
                <a:solidFill>
                  <a:schemeClr val="accent6"/>
                </a:solidFill>
              </a:rPr>
              <a:t>he current Flex guidelines can be revised to become more inclusive and effective</a:t>
            </a:r>
            <a:endParaRPr/>
          </a:p>
          <a:p>
            <a:pPr indent="0" lvl="0" marL="0" rtl="0" algn="l">
              <a:lnSpc>
                <a:spcPct val="110000"/>
              </a:lnSpc>
              <a:spcBef>
                <a:spcPts val="1000"/>
              </a:spcBef>
              <a:spcAft>
                <a:spcPts val="0"/>
              </a:spcAft>
              <a:buClr>
                <a:schemeClr val="dk2"/>
              </a:buClr>
              <a:buSzPts val="2000"/>
              <a:buFont typeface="Arial"/>
              <a:buNone/>
            </a:pPr>
            <a:r>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41"/>
          <p:cNvSpPr txBox="1"/>
          <p:nvPr>
            <p:ph type="title"/>
          </p:nvPr>
        </p:nvSpPr>
        <p:spPr>
          <a:xfrm>
            <a:off x="1028700" y="723900"/>
            <a:ext cx="10134600" cy="1288489"/>
          </a:xfrm>
          <a:prstGeom prst="rect">
            <a:avLst/>
          </a:prstGeom>
          <a:noFill/>
          <a:ln>
            <a:noFill/>
          </a:ln>
        </p:spPr>
        <p:txBody>
          <a:bodyPr anchorCtr="0" anchor="b" bIns="45700" lIns="91425" spcFirstLastPara="1" rIns="91425" wrap="square" tIns="45700">
            <a:normAutofit/>
          </a:bodyPr>
          <a:lstStyle/>
          <a:p>
            <a:pPr indent="0" lvl="0" marL="0" rtl="0" algn="l">
              <a:lnSpc>
                <a:spcPct val="110000"/>
              </a:lnSpc>
              <a:spcBef>
                <a:spcPts val="0"/>
              </a:spcBef>
              <a:spcAft>
                <a:spcPts val="0"/>
              </a:spcAft>
              <a:buClr>
                <a:schemeClr val="dk2"/>
              </a:buClr>
              <a:buSzPts val="3200"/>
              <a:buFont typeface="Arial"/>
              <a:buNone/>
            </a:pPr>
            <a:r>
              <a:rPr lang="en-US"/>
              <a:t>Workgroup Slides and Guidelines</a:t>
            </a:r>
            <a:endParaRPr/>
          </a:p>
        </p:txBody>
      </p:sp>
      <p:sp>
        <p:nvSpPr>
          <p:cNvPr id="297" name="Google Shape;297;p41"/>
          <p:cNvSpPr txBox="1"/>
          <p:nvPr>
            <p:ph idx="1" type="body"/>
          </p:nvPr>
        </p:nvSpPr>
        <p:spPr>
          <a:xfrm>
            <a:off x="1028700" y="2161903"/>
            <a:ext cx="10134600" cy="3969342"/>
          </a:xfrm>
          <a:prstGeom prst="rect">
            <a:avLst/>
          </a:prstGeom>
          <a:noFill/>
          <a:ln>
            <a:noFill/>
          </a:ln>
        </p:spPr>
        <p:txBody>
          <a:bodyPr anchorCtr="0" anchor="t" bIns="45700" lIns="91425" spcFirstLastPara="1" rIns="91425" wrap="square" tIns="45700">
            <a:normAutofit lnSpcReduction="20000"/>
          </a:bodyPr>
          <a:lstStyle/>
          <a:p>
            <a:pPr indent="0" lvl="0" marL="0" rtl="0" algn="l">
              <a:lnSpc>
                <a:spcPct val="110000"/>
              </a:lnSpc>
              <a:spcBef>
                <a:spcPts val="1000"/>
              </a:spcBef>
              <a:spcAft>
                <a:spcPts val="0"/>
              </a:spcAft>
              <a:buClr>
                <a:schemeClr val="dk2"/>
              </a:buClr>
              <a:buSzPts val="2000"/>
              <a:buFont typeface="Arial"/>
              <a:buNone/>
            </a:pPr>
            <a:r>
              <a:t/>
            </a:r>
            <a:endParaRPr b="0" i="0" u="sng">
              <a:solidFill>
                <a:schemeClr val="hlink"/>
              </a:solidFill>
              <a:latin typeface="Arial"/>
              <a:ea typeface="Arial"/>
              <a:cs typeface="Arial"/>
              <a:sym typeface="Arial"/>
              <a:hlinkClick r:id="rId3"/>
            </a:endParaRPr>
          </a:p>
          <a:p>
            <a:pPr indent="0" lvl="0" marL="0" rtl="0" algn="l">
              <a:lnSpc>
                <a:spcPct val="110000"/>
              </a:lnSpc>
              <a:spcBef>
                <a:spcPts val="1000"/>
              </a:spcBef>
              <a:spcAft>
                <a:spcPts val="0"/>
              </a:spcAft>
              <a:buClr>
                <a:srgbClr val="0066BA"/>
              </a:buClr>
              <a:buSzPts val="2000"/>
              <a:buFont typeface="Arial"/>
              <a:buNone/>
            </a:pPr>
            <a:r>
              <a:rPr b="0" i="0" lang="en-US" u="sng">
                <a:solidFill>
                  <a:schemeClr val="hlink"/>
                </a:solidFill>
                <a:latin typeface="Arial"/>
                <a:ea typeface="Arial"/>
                <a:cs typeface="Arial"/>
                <a:sym typeface="Arial"/>
                <a:hlinkClick r:id="rId4"/>
              </a:rPr>
              <a:t>Guidelines for the Implementation of the Flexible Calendar Program (PDF)</a:t>
            </a:r>
            <a:r>
              <a:rPr b="0" i="0" lang="en-US">
                <a:solidFill>
                  <a:srgbClr val="555555"/>
                </a:solidFill>
                <a:latin typeface="Arial"/>
                <a:ea typeface="Arial"/>
                <a:cs typeface="Arial"/>
                <a:sym typeface="Arial"/>
              </a:rPr>
              <a:t> - Adopted April 1993, Revised April 2007</a:t>
            </a:r>
            <a:endParaRPr b="0" i="0">
              <a:solidFill>
                <a:srgbClr val="555555"/>
              </a:solidFill>
              <a:latin typeface="Arial"/>
              <a:ea typeface="Arial"/>
              <a:cs typeface="Arial"/>
              <a:sym typeface="Arial"/>
            </a:endParaRPr>
          </a:p>
          <a:p>
            <a:pPr indent="0" lvl="0" marL="0" rtl="0" algn="l">
              <a:lnSpc>
                <a:spcPct val="110000"/>
              </a:lnSpc>
              <a:spcBef>
                <a:spcPts val="1000"/>
              </a:spcBef>
              <a:spcAft>
                <a:spcPts val="0"/>
              </a:spcAft>
              <a:buClr>
                <a:srgbClr val="555555"/>
              </a:buClr>
              <a:buSzPts val="2000"/>
              <a:buFont typeface="Arial"/>
              <a:buNone/>
            </a:pPr>
            <a:r>
              <a:rPr i="1" lang="en-US" u="sng">
                <a:solidFill>
                  <a:srgbClr val="0066BA"/>
                </a:solidFill>
                <a:latin typeface="Arial"/>
                <a:ea typeface="Arial"/>
                <a:cs typeface="Arial"/>
                <a:sym typeface="Arial"/>
                <a:hlinkClick r:id="rId5">
                  <a:extLst>
                    <a:ext uri="{A12FA001-AC4F-418D-AE19-62706E023703}">
                      <ahyp:hlinkClr val="tx"/>
                    </a:ext>
                  </a:extLst>
                </a:hlinkClick>
              </a:rPr>
              <a:t>https://www.cccco.edu/-/media/CCCCO-Website/Files/Educational-Services-and-Support/x_flex-calendar-guidelines-04-07-ada.pdf</a:t>
            </a:r>
            <a:endParaRPr i="1">
              <a:solidFill>
                <a:srgbClr val="0066BA"/>
              </a:solidFill>
              <a:latin typeface="Arial"/>
              <a:ea typeface="Arial"/>
              <a:cs typeface="Arial"/>
              <a:sym typeface="Arial"/>
            </a:endParaRPr>
          </a:p>
          <a:p>
            <a:pPr indent="0" lvl="0" marL="0" rtl="0" algn="l">
              <a:lnSpc>
                <a:spcPct val="110000"/>
              </a:lnSpc>
              <a:spcBef>
                <a:spcPts val="1000"/>
              </a:spcBef>
              <a:spcAft>
                <a:spcPts val="0"/>
              </a:spcAft>
              <a:buClr>
                <a:schemeClr val="dk2"/>
              </a:buClr>
              <a:buSzPts val="2000"/>
              <a:buFont typeface="Arial"/>
              <a:buNone/>
            </a:pPr>
            <a:r>
              <a:t/>
            </a:r>
            <a:endParaRPr>
              <a:solidFill>
                <a:srgbClr val="555555"/>
              </a:solidFill>
              <a:latin typeface="Arial"/>
              <a:ea typeface="Arial"/>
              <a:cs typeface="Arial"/>
              <a:sym typeface="Arial"/>
            </a:endParaRPr>
          </a:p>
          <a:p>
            <a:pPr indent="0" lvl="0" marL="0" rtl="0" algn="l">
              <a:lnSpc>
                <a:spcPct val="110000"/>
              </a:lnSpc>
              <a:spcBef>
                <a:spcPts val="1000"/>
              </a:spcBef>
              <a:spcAft>
                <a:spcPts val="0"/>
              </a:spcAft>
              <a:buClr>
                <a:srgbClr val="0066BA"/>
              </a:buClr>
              <a:buSzPts val="2000"/>
              <a:buFont typeface="Arial"/>
              <a:buNone/>
            </a:pPr>
            <a:r>
              <a:rPr b="0" i="0" lang="en-US" u="sng" strike="noStrike">
                <a:solidFill>
                  <a:schemeClr val="hlink"/>
                </a:solidFill>
                <a:latin typeface="Arial"/>
                <a:ea typeface="Arial"/>
                <a:cs typeface="Arial"/>
                <a:sym typeface="Arial"/>
                <a:hlinkClick r:id="rId6"/>
              </a:rPr>
              <a:t>Flexible Calendar Planning and Certification Memo</a:t>
            </a:r>
            <a:r>
              <a:rPr b="0" i="0" lang="en-US">
                <a:solidFill>
                  <a:srgbClr val="555555"/>
                </a:solidFill>
                <a:latin typeface="Arial"/>
                <a:ea typeface="Arial"/>
                <a:cs typeface="Arial"/>
                <a:sym typeface="Arial"/>
              </a:rPr>
              <a:t> ~ February 28, 2022</a:t>
            </a:r>
            <a:endParaRPr/>
          </a:p>
          <a:p>
            <a:pPr indent="0" lvl="0" marL="0" rtl="0" algn="l">
              <a:lnSpc>
                <a:spcPct val="110000"/>
              </a:lnSpc>
              <a:spcBef>
                <a:spcPts val="1000"/>
              </a:spcBef>
              <a:spcAft>
                <a:spcPts val="0"/>
              </a:spcAft>
              <a:buClr>
                <a:srgbClr val="555555"/>
              </a:buClr>
              <a:buSzPts val="2000"/>
              <a:buFont typeface="Arial"/>
              <a:buNone/>
            </a:pPr>
            <a:r>
              <a:rPr i="1" lang="en-US" u="sng">
                <a:solidFill>
                  <a:srgbClr val="0066BA"/>
                </a:solidFill>
                <a:latin typeface="Arial"/>
                <a:ea typeface="Arial"/>
                <a:cs typeface="Arial"/>
                <a:sym typeface="Arial"/>
                <a:hlinkClick r:id="rId7">
                  <a:extLst>
                    <a:ext uri="{A12FA001-AC4F-418D-AE19-62706E023703}">
                      <ahyp:hlinkClr val="tx"/>
                    </a:ext>
                  </a:extLst>
                </a:hlinkClick>
              </a:rPr>
              <a:t>https://www.cccco.edu/-/media/CCCCO-Website/About-Us/Divisions/Educational-Services-and-Support/Academic-Affairs/Flexible-Calendar/flex-calendar-memo-fy-2022-2023-a11y.pdf?la=en&amp;hash=0CA8C1C97BDD79492D1DE00F1C23B74555FC4F02</a:t>
            </a:r>
            <a:endParaRPr i="1">
              <a:solidFill>
                <a:srgbClr val="0066BA"/>
              </a:solidFill>
              <a:latin typeface="Arial"/>
              <a:ea typeface="Arial"/>
              <a:cs typeface="Arial"/>
              <a:sym typeface="Arial"/>
            </a:endParaRPr>
          </a:p>
          <a:p>
            <a:pPr indent="0" lvl="0" marL="0" rtl="0" algn="l">
              <a:lnSpc>
                <a:spcPct val="110000"/>
              </a:lnSpc>
              <a:spcBef>
                <a:spcPts val="1000"/>
              </a:spcBef>
              <a:spcAft>
                <a:spcPts val="0"/>
              </a:spcAft>
              <a:buClr>
                <a:srgbClr val="555555"/>
              </a:buClr>
              <a:buSzPts val="2000"/>
              <a:buFont typeface="Arial"/>
              <a:buNone/>
            </a:pPr>
            <a:r>
              <a:t/>
            </a:r>
            <a:endParaRPr i="1">
              <a:solidFill>
                <a:srgbClr val="555555"/>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15"/>
          <p:cNvSpPr txBox="1"/>
          <p:nvPr>
            <p:ph type="title"/>
          </p:nvPr>
        </p:nvSpPr>
        <p:spPr>
          <a:xfrm>
            <a:off x="1028700" y="723900"/>
            <a:ext cx="10134600" cy="1288489"/>
          </a:xfrm>
          <a:prstGeom prst="rect">
            <a:avLst/>
          </a:prstGeom>
          <a:noFill/>
          <a:ln>
            <a:noFill/>
          </a:ln>
        </p:spPr>
        <p:txBody>
          <a:bodyPr anchorCtr="0" anchor="b" bIns="45700" lIns="91425" spcFirstLastPara="1" rIns="91425" wrap="square" tIns="45700">
            <a:normAutofit/>
          </a:bodyPr>
          <a:lstStyle/>
          <a:p>
            <a:pPr indent="0" lvl="0" marL="0" rtl="0" algn="l">
              <a:lnSpc>
                <a:spcPct val="110000"/>
              </a:lnSpc>
              <a:spcBef>
                <a:spcPts val="0"/>
              </a:spcBef>
              <a:spcAft>
                <a:spcPts val="0"/>
              </a:spcAft>
              <a:buClr>
                <a:schemeClr val="accent3"/>
              </a:buClr>
              <a:buSzPts val="3200"/>
              <a:buFont typeface="Arial"/>
              <a:buNone/>
            </a:pPr>
            <a:r>
              <a:rPr lang="en-US">
                <a:solidFill>
                  <a:schemeClr val="accent3"/>
                </a:solidFill>
              </a:rPr>
              <a:t>Current Conditions </a:t>
            </a:r>
            <a:endParaRPr/>
          </a:p>
        </p:txBody>
      </p:sp>
      <p:sp>
        <p:nvSpPr>
          <p:cNvPr id="117" name="Google Shape;117;p15"/>
          <p:cNvSpPr txBox="1"/>
          <p:nvPr>
            <p:ph idx="1" type="body"/>
          </p:nvPr>
        </p:nvSpPr>
        <p:spPr>
          <a:xfrm>
            <a:off x="1028700" y="2161903"/>
            <a:ext cx="10134600" cy="3969342"/>
          </a:xfrm>
          <a:prstGeom prst="rect">
            <a:avLst/>
          </a:prstGeom>
          <a:noFill/>
          <a:ln>
            <a:noFill/>
          </a:ln>
        </p:spPr>
        <p:txBody>
          <a:bodyPr anchorCtr="0" anchor="t" bIns="45700" lIns="91425" spcFirstLastPara="1" rIns="91425" wrap="square" tIns="45700">
            <a:normAutofit/>
          </a:bodyPr>
          <a:lstStyle/>
          <a:p>
            <a:pPr indent="0" lvl="0" marL="0" rtl="0" algn="l">
              <a:lnSpc>
                <a:spcPct val="110000"/>
              </a:lnSpc>
              <a:spcBef>
                <a:spcPts val="0"/>
              </a:spcBef>
              <a:spcAft>
                <a:spcPts val="0"/>
              </a:spcAft>
              <a:buClr>
                <a:schemeClr val="dk2"/>
              </a:buClr>
              <a:buSzPts val="2000"/>
              <a:buFont typeface="Arial"/>
              <a:buNone/>
            </a:pPr>
            <a:r>
              <a:t/>
            </a:r>
            <a:endParaRPr/>
          </a:p>
          <a:p>
            <a:pPr indent="0" lvl="0" marL="0" rtl="0" algn="l">
              <a:lnSpc>
                <a:spcPct val="110000"/>
              </a:lnSpc>
              <a:spcBef>
                <a:spcPts val="1000"/>
              </a:spcBef>
              <a:spcAft>
                <a:spcPts val="0"/>
              </a:spcAft>
              <a:buClr>
                <a:schemeClr val="accent6"/>
              </a:buClr>
              <a:buSzPts val="2000"/>
              <a:buFont typeface="Arial"/>
              <a:buNone/>
            </a:pPr>
            <a:r>
              <a:rPr lang="en-US">
                <a:solidFill>
                  <a:schemeClr val="accent6"/>
                </a:solidFill>
              </a:rPr>
              <a:t>Title 5, Section 55720 </a:t>
            </a:r>
            <a:r>
              <a:rPr lang="en-US"/>
              <a:t>Faculty who teach apportionment-generating courses should participate in development activities related to faculty, “staff, student, and instructional improvement” in addition to providing day-to-day classroom instruction.</a:t>
            </a:r>
            <a:endParaRPr/>
          </a:p>
          <a:p>
            <a:pPr indent="0" lvl="0" marL="0" rtl="0" algn="l">
              <a:lnSpc>
                <a:spcPct val="110000"/>
              </a:lnSpc>
              <a:spcBef>
                <a:spcPts val="1000"/>
              </a:spcBef>
              <a:spcAft>
                <a:spcPts val="0"/>
              </a:spcAft>
              <a:buClr>
                <a:schemeClr val="dk2"/>
              </a:buClr>
              <a:buSzPts val="2000"/>
              <a:buFont typeface="Arial"/>
              <a:buNone/>
            </a:pPr>
            <a:r>
              <a:t/>
            </a:r>
            <a:endParaRPr/>
          </a:p>
          <a:p>
            <a:pPr indent="0" lvl="0" marL="0" rtl="0" algn="l">
              <a:lnSpc>
                <a:spcPct val="110000"/>
              </a:lnSpc>
              <a:spcBef>
                <a:spcPts val="1000"/>
              </a:spcBef>
              <a:spcAft>
                <a:spcPts val="0"/>
              </a:spcAft>
              <a:buClr>
                <a:schemeClr val="accent6"/>
              </a:buClr>
              <a:buSzPts val="2000"/>
              <a:buFont typeface="Arial"/>
              <a:buNone/>
            </a:pPr>
            <a:r>
              <a:rPr lang="en-US">
                <a:solidFill>
                  <a:schemeClr val="accent6"/>
                </a:solidFill>
              </a:rPr>
              <a:t>The Guidelines for the Implementation of the Flexible Calendar Program</a:t>
            </a:r>
            <a:r>
              <a:rPr lang="en-US"/>
              <a:t>, were prepared by the Faculty Development Committee of the Academic Senate for the California Community Colleges in conjunction with the State Chancellor's Office.</a:t>
            </a:r>
            <a:endParaRPr/>
          </a:p>
          <a:p>
            <a:pPr indent="0" lvl="0" marL="0" rtl="0" algn="l">
              <a:lnSpc>
                <a:spcPct val="110000"/>
              </a:lnSpc>
              <a:spcBef>
                <a:spcPts val="1000"/>
              </a:spcBef>
              <a:spcAft>
                <a:spcPts val="0"/>
              </a:spcAft>
              <a:buClr>
                <a:schemeClr val="dk2"/>
              </a:buClr>
              <a:buSzPts val="2000"/>
              <a:buFont typeface="Arial"/>
              <a:buNone/>
            </a:pPr>
            <a:r>
              <a:t/>
            </a:r>
            <a:endParaRPr/>
          </a:p>
          <a:p>
            <a:pPr indent="0" lvl="0" marL="0" rtl="0" algn="l">
              <a:lnSpc>
                <a:spcPct val="110000"/>
              </a:lnSpc>
              <a:spcBef>
                <a:spcPts val="1000"/>
              </a:spcBef>
              <a:spcAft>
                <a:spcPts val="0"/>
              </a:spcAft>
              <a:buClr>
                <a:schemeClr val="dk2"/>
              </a:buClr>
              <a:buSzPts val="2000"/>
              <a:buFont typeface="Arial"/>
              <a:buNone/>
            </a:pPr>
            <a:r>
              <a:t/>
            </a:r>
            <a:endParaRPr/>
          </a:p>
          <a:p>
            <a:pPr indent="0" lvl="0" marL="0" rtl="0" algn="l">
              <a:lnSpc>
                <a:spcPct val="110000"/>
              </a:lnSpc>
              <a:spcBef>
                <a:spcPts val="1000"/>
              </a:spcBef>
              <a:spcAft>
                <a:spcPts val="0"/>
              </a:spcAft>
              <a:buClr>
                <a:schemeClr val="dk2"/>
              </a:buClr>
              <a:buSzPts val="2000"/>
              <a:buFont typeface="Arial"/>
              <a:buNone/>
            </a:pPr>
            <a:r>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p42"/>
          <p:cNvSpPr txBox="1"/>
          <p:nvPr>
            <p:ph type="title"/>
          </p:nvPr>
        </p:nvSpPr>
        <p:spPr>
          <a:xfrm>
            <a:off x="1028700" y="266700"/>
            <a:ext cx="10134600" cy="1288500"/>
          </a:xfrm>
          <a:prstGeom prst="rect">
            <a:avLst/>
          </a:prstGeom>
          <a:noFill/>
          <a:ln>
            <a:noFill/>
          </a:ln>
        </p:spPr>
        <p:txBody>
          <a:bodyPr anchorCtr="0" anchor="b" bIns="45700" lIns="91425" spcFirstLastPara="1" rIns="91425" wrap="square" tIns="45700">
            <a:normAutofit/>
          </a:bodyPr>
          <a:lstStyle/>
          <a:p>
            <a:pPr indent="0" lvl="0" marL="0" rtl="0" algn="l">
              <a:lnSpc>
                <a:spcPct val="110000"/>
              </a:lnSpc>
              <a:spcBef>
                <a:spcPts val="0"/>
              </a:spcBef>
              <a:spcAft>
                <a:spcPts val="0"/>
              </a:spcAft>
              <a:buClr>
                <a:schemeClr val="accent6"/>
              </a:buClr>
              <a:buSzPts val="3200"/>
              <a:buFont typeface="Arial"/>
              <a:buNone/>
            </a:pPr>
            <a:r>
              <a:rPr lang="en-US">
                <a:solidFill>
                  <a:schemeClr val="accent6"/>
                </a:solidFill>
              </a:rPr>
              <a:t>Activity 2 ~ Invitation for Recommendations</a:t>
            </a:r>
            <a:endParaRPr/>
          </a:p>
        </p:txBody>
      </p:sp>
      <p:sp>
        <p:nvSpPr>
          <p:cNvPr id="304" name="Google Shape;304;p42"/>
          <p:cNvSpPr txBox="1"/>
          <p:nvPr>
            <p:ph idx="1" type="body"/>
          </p:nvPr>
        </p:nvSpPr>
        <p:spPr>
          <a:xfrm>
            <a:off x="1028700" y="1704700"/>
            <a:ext cx="10134600" cy="4799100"/>
          </a:xfrm>
          <a:prstGeom prst="rect">
            <a:avLst/>
          </a:prstGeom>
          <a:noFill/>
          <a:ln>
            <a:noFill/>
          </a:ln>
        </p:spPr>
        <p:txBody>
          <a:bodyPr anchorCtr="0" anchor="t" bIns="45700" lIns="91425" spcFirstLastPara="1" rIns="91425" wrap="square" tIns="45700">
            <a:normAutofit fontScale="85000" lnSpcReduction="10000"/>
          </a:bodyPr>
          <a:lstStyle/>
          <a:p>
            <a:pPr indent="0" lvl="0" marL="0" rtl="0" algn="l">
              <a:lnSpc>
                <a:spcPct val="110000"/>
              </a:lnSpc>
              <a:spcBef>
                <a:spcPts val="0"/>
              </a:spcBef>
              <a:spcAft>
                <a:spcPts val="0"/>
              </a:spcAft>
              <a:buClr>
                <a:schemeClr val="dk2"/>
              </a:buClr>
              <a:buSzPct val="100000"/>
              <a:buFont typeface="Arial"/>
              <a:buNone/>
            </a:pPr>
            <a:r>
              <a:t/>
            </a:r>
            <a:endParaRPr b="1">
              <a:solidFill>
                <a:schemeClr val="accent3"/>
              </a:solidFill>
            </a:endParaRPr>
          </a:p>
          <a:p>
            <a:pPr indent="0" lvl="0" marL="0" rtl="0" algn="l">
              <a:lnSpc>
                <a:spcPct val="100000"/>
              </a:lnSpc>
              <a:spcBef>
                <a:spcPts val="1000"/>
              </a:spcBef>
              <a:spcAft>
                <a:spcPts val="0"/>
              </a:spcAft>
              <a:buClr>
                <a:schemeClr val="accent3"/>
              </a:buClr>
              <a:buSzPct val="100000"/>
              <a:buFont typeface="Arial"/>
              <a:buNone/>
            </a:pPr>
            <a:r>
              <a:rPr lang="en-US">
                <a:solidFill>
                  <a:srgbClr val="0066BA"/>
                </a:solidFill>
              </a:rPr>
              <a:t>E</a:t>
            </a:r>
            <a:r>
              <a:rPr lang="en-US">
                <a:solidFill>
                  <a:srgbClr val="0066BA"/>
                </a:solidFill>
              </a:rPr>
              <a:t>ngage in </a:t>
            </a:r>
            <a:r>
              <a:rPr lang="en-US">
                <a:solidFill>
                  <a:srgbClr val="0066BA"/>
                </a:solidFill>
              </a:rPr>
              <a:t>constructive dialogue to solidify future of PD on CCC’s </a:t>
            </a:r>
            <a:endParaRPr>
              <a:solidFill>
                <a:srgbClr val="0066BA"/>
              </a:solidFill>
            </a:endParaRPr>
          </a:p>
          <a:p>
            <a:pPr indent="0" lvl="0" marL="0" rtl="0" algn="l">
              <a:lnSpc>
                <a:spcPct val="100000"/>
              </a:lnSpc>
              <a:spcBef>
                <a:spcPts val="1000"/>
              </a:spcBef>
              <a:spcAft>
                <a:spcPts val="0"/>
              </a:spcAft>
              <a:buClr>
                <a:schemeClr val="accent3"/>
              </a:buClr>
              <a:buSzPct val="100000"/>
              <a:buFont typeface="Arial"/>
              <a:buNone/>
            </a:pPr>
            <a:r>
              <a:t/>
            </a:r>
            <a:endParaRPr/>
          </a:p>
          <a:p>
            <a:pPr indent="0" lvl="0" marL="0" rtl="0" algn="l">
              <a:lnSpc>
                <a:spcPct val="100000"/>
              </a:lnSpc>
              <a:spcBef>
                <a:spcPts val="1000"/>
              </a:spcBef>
              <a:spcAft>
                <a:spcPts val="0"/>
              </a:spcAft>
              <a:buClr>
                <a:schemeClr val="dk2"/>
              </a:buClr>
              <a:buSzPct val="100000"/>
              <a:buFont typeface="Arial"/>
              <a:buNone/>
            </a:pPr>
            <a:r>
              <a:rPr lang="en-US"/>
              <a:t>Participants will actively engage in discussion and share their suggestions</a:t>
            </a:r>
            <a:endParaRPr/>
          </a:p>
          <a:p>
            <a:pPr indent="0" lvl="0" marL="0" rtl="0" algn="l">
              <a:lnSpc>
                <a:spcPct val="100000"/>
              </a:lnSpc>
              <a:spcBef>
                <a:spcPts val="1000"/>
              </a:spcBef>
              <a:spcAft>
                <a:spcPts val="0"/>
              </a:spcAft>
              <a:buClr>
                <a:schemeClr val="dk2"/>
              </a:buClr>
              <a:buSzPct val="100000"/>
              <a:buFont typeface="Arial"/>
              <a:buNone/>
            </a:pPr>
            <a:r>
              <a:t/>
            </a:r>
            <a:endParaRPr/>
          </a:p>
          <a:p>
            <a:pPr indent="0" lvl="0" marL="0" rtl="0" algn="l">
              <a:lnSpc>
                <a:spcPct val="100000"/>
              </a:lnSpc>
              <a:spcBef>
                <a:spcPts val="1000"/>
              </a:spcBef>
              <a:spcAft>
                <a:spcPts val="0"/>
              </a:spcAft>
              <a:buClr>
                <a:schemeClr val="dk2"/>
              </a:buClr>
              <a:buSzPct val="100000"/>
              <a:buFont typeface="Arial"/>
              <a:buNone/>
            </a:pPr>
            <a:r>
              <a:rPr lang="en-US">
                <a:solidFill>
                  <a:srgbClr val="FFC000"/>
                </a:solidFill>
              </a:rPr>
              <a:t>Assemble proportionately in the 4 quadrants of the room </a:t>
            </a:r>
            <a:endParaRPr>
              <a:solidFill>
                <a:srgbClr val="FFC000"/>
              </a:solidFill>
            </a:endParaRPr>
          </a:p>
          <a:p>
            <a:pPr indent="0" lvl="0" marL="0" rtl="0" algn="l">
              <a:lnSpc>
                <a:spcPct val="100000"/>
              </a:lnSpc>
              <a:spcBef>
                <a:spcPts val="1000"/>
              </a:spcBef>
              <a:spcAft>
                <a:spcPts val="0"/>
              </a:spcAft>
              <a:buClr>
                <a:schemeClr val="dk2"/>
              </a:buClr>
              <a:buSzPct val="100000"/>
              <a:buFont typeface="Arial"/>
              <a:buNone/>
            </a:pPr>
            <a:r>
              <a:t/>
            </a:r>
            <a:endParaRPr/>
          </a:p>
          <a:p>
            <a:pPr indent="0" lvl="0" marL="0" rtl="0" algn="l">
              <a:lnSpc>
                <a:spcPct val="100000"/>
              </a:lnSpc>
              <a:spcBef>
                <a:spcPts val="1000"/>
              </a:spcBef>
              <a:spcAft>
                <a:spcPts val="0"/>
              </a:spcAft>
              <a:buClr>
                <a:schemeClr val="dk2"/>
              </a:buClr>
              <a:buSzPct val="100000"/>
              <a:buFont typeface="Arial"/>
              <a:buNone/>
            </a:pPr>
            <a:r>
              <a:rPr lang="en-US"/>
              <a:t>There are Post Its and pens on each of the four tables </a:t>
            </a:r>
            <a:endParaRPr/>
          </a:p>
          <a:p>
            <a:pPr indent="0" lvl="0" marL="0" rtl="0" algn="l">
              <a:lnSpc>
                <a:spcPct val="100000"/>
              </a:lnSpc>
              <a:spcBef>
                <a:spcPts val="1000"/>
              </a:spcBef>
              <a:spcAft>
                <a:spcPts val="0"/>
              </a:spcAft>
              <a:buClr>
                <a:schemeClr val="dk2"/>
              </a:buClr>
              <a:buSzPct val="100000"/>
              <a:buFont typeface="Arial"/>
              <a:buNone/>
            </a:pPr>
            <a:r>
              <a:t/>
            </a:r>
            <a:endParaRPr/>
          </a:p>
          <a:p>
            <a:pPr indent="0" lvl="0" marL="0" rtl="0" algn="l">
              <a:lnSpc>
                <a:spcPct val="100000"/>
              </a:lnSpc>
              <a:spcBef>
                <a:spcPts val="1000"/>
              </a:spcBef>
              <a:spcAft>
                <a:spcPts val="0"/>
              </a:spcAft>
              <a:buClr>
                <a:schemeClr val="dk2"/>
              </a:buClr>
              <a:buSzPct val="100000"/>
              <a:buFont typeface="Arial"/>
              <a:buNone/>
            </a:pPr>
            <a:r>
              <a:rPr lang="en-US"/>
              <a:t>There are QR codes in the four corners of the room linking directly to the Title 5 and Flex Guidelines</a:t>
            </a:r>
            <a:endParaRPr/>
          </a:p>
          <a:p>
            <a:pPr indent="0" lvl="0" marL="0" rtl="0" algn="l">
              <a:lnSpc>
                <a:spcPct val="100000"/>
              </a:lnSpc>
              <a:spcBef>
                <a:spcPts val="1000"/>
              </a:spcBef>
              <a:spcAft>
                <a:spcPts val="0"/>
              </a:spcAft>
              <a:buClr>
                <a:schemeClr val="dk2"/>
              </a:buClr>
              <a:buSzPct val="100000"/>
              <a:buFont typeface="Arial"/>
              <a:buNone/>
            </a:pPr>
            <a:r>
              <a:t/>
            </a:r>
            <a:endParaRPr/>
          </a:p>
          <a:p>
            <a:pPr indent="0" lvl="0" marL="0" rtl="0" algn="l">
              <a:lnSpc>
                <a:spcPct val="100000"/>
              </a:lnSpc>
              <a:spcBef>
                <a:spcPts val="1000"/>
              </a:spcBef>
              <a:spcAft>
                <a:spcPts val="0"/>
              </a:spcAft>
              <a:buClr>
                <a:schemeClr val="dk2"/>
              </a:buClr>
              <a:buSzPct val="100000"/>
              <a:buFont typeface="Arial"/>
              <a:buNone/>
            </a:pPr>
            <a:r>
              <a:rPr lang="en-US"/>
              <a:t>Take a few minutes to </a:t>
            </a:r>
            <a:r>
              <a:rPr lang="en-US"/>
              <a:t>access the workgroup slides and provide guided feedback on each aspect</a:t>
            </a:r>
            <a:endParaRPr/>
          </a:p>
          <a:p>
            <a:pPr indent="0" lvl="0" marL="0" rtl="0" algn="l">
              <a:lnSpc>
                <a:spcPct val="100000"/>
              </a:lnSpc>
              <a:spcBef>
                <a:spcPts val="1000"/>
              </a:spcBef>
              <a:spcAft>
                <a:spcPts val="0"/>
              </a:spcAft>
              <a:buClr>
                <a:schemeClr val="dk2"/>
              </a:buClr>
              <a:buSzPct val="100000"/>
              <a:buFont typeface="Arial"/>
              <a:buNone/>
            </a:pPr>
            <a:r>
              <a:rPr lang="en-US">
                <a:solidFill>
                  <a:schemeClr val="accent6"/>
                </a:solidFill>
              </a:rPr>
              <a:t>*Results appear on the following slides</a:t>
            </a:r>
            <a:endParaRPr/>
          </a:p>
        </p:txBody>
      </p:sp>
      <p:pic>
        <p:nvPicPr>
          <p:cNvPr descr="Home Stop Lookism Now - Multiculturalism Cultural Diversity Png,Diversity  Png - free transparent png images - pngaaa.com" id="305" name="Google Shape;305;p42"/>
          <p:cNvPicPr preferRelativeResize="0"/>
          <p:nvPr/>
        </p:nvPicPr>
        <p:blipFill rotWithShape="1">
          <a:blip r:embed="rId3">
            <a:alphaModFix amt="14000"/>
          </a:blip>
          <a:srcRect b="0" l="0" r="0" t="0"/>
          <a:stretch/>
        </p:blipFill>
        <p:spPr>
          <a:xfrm>
            <a:off x="6448864" y="2737649"/>
            <a:ext cx="5564945" cy="237805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43"/>
          <p:cNvSpPr txBox="1"/>
          <p:nvPr>
            <p:ph type="title"/>
          </p:nvPr>
        </p:nvSpPr>
        <p:spPr>
          <a:xfrm>
            <a:off x="1028700" y="800100"/>
            <a:ext cx="10134600" cy="128850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chemeClr val="dk2"/>
              </a:buClr>
              <a:buSzPts val="3200"/>
              <a:buFont typeface="Arial"/>
              <a:buNone/>
            </a:pPr>
            <a:r>
              <a:rPr lang="en-US">
                <a:solidFill>
                  <a:srgbClr val="76A5AF"/>
                </a:solidFill>
              </a:rPr>
              <a:t>Group #1</a:t>
            </a:r>
            <a:r>
              <a:rPr lang="en-US"/>
              <a:t>  Focused Areas </a:t>
            </a:r>
            <a:r>
              <a:rPr lang="en-US" sz="2300">
                <a:solidFill>
                  <a:srgbClr val="FFC000"/>
                </a:solidFill>
              </a:rPr>
              <a:t>(work space)</a:t>
            </a:r>
            <a:endParaRPr sz="2300">
              <a:solidFill>
                <a:srgbClr val="FFC000"/>
              </a:solidFill>
            </a:endParaRPr>
          </a:p>
          <a:p>
            <a:pPr indent="0" lvl="0" marL="0" rtl="0" algn="l">
              <a:spcBef>
                <a:spcPts val="0"/>
              </a:spcBef>
              <a:spcAft>
                <a:spcPts val="0"/>
              </a:spcAft>
              <a:buClr>
                <a:schemeClr val="dk2"/>
              </a:buClr>
              <a:buSzPts val="3200"/>
              <a:buFont typeface="Arial"/>
              <a:buNone/>
            </a:pPr>
            <a:r>
              <a:rPr lang="en-US">
                <a:solidFill>
                  <a:schemeClr val="accent6"/>
                </a:solidFill>
              </a:rPr>
              <a:t>1) Parameters of the flexible calendar program</a:t>
            </a:r>
            <a:endParaRPr>
              <a:solidFill>
                <a:srgbClr val="0066BA"/>
              </a:solidFill>
            </a:endParaRPr>
          </a:p>
        </p:txBody>
      </p:sp>
      <p:sp>
        <p:nvSpPr>
          <p:cNvPr id="311" name="Google Shape;311;p43"/>
          <p:cNvSpPr txBox="1"/>
          <p:nvPr>
            <p:ph idx="1" type="body"/>
          </p:nvPr>
        </p:nvSpPr>
        <p:spPr>
          <a:xfrm>
            <a:off x="1028700" y="2238103"/>
            <a:ext cx="10134600" cy="3969300"/>
          </a:xfrm>
          <a:prstGeom prst="rect">
            <a:avLst/>
          </a:prstGeom>
          <a:noFill/>
          <a:ln>
            <a:noFill/>
          </a:ln>
        </p:spPr>
        <p:txBody>
          <a:bodyPr anchorCtr="0" anchor="t" bIns="45700" lIns="91425" spcFirstLastPara="1" rIns="91425" wrap="square" tIns="45700">
            <a:normAutofit lnSpcReduction="20000"/>
          </a:bodyPr>
          <a:lstStyle/>
          <a:p>
            <a:pPr indent="0" lvl="0" marL="0" rtl="0" algn="l">
              <a:spcBef>
                <a:spcPts val="1100"/>
              </a:spcBef>
              <a:spcAft>
                <a:spcPts val="0"/>
              </a:spcAft>
              <a:buClr>
                <a:schemeClr val="dk2"/>
              </a:buClr>
              <a:buSzPts val="2000"/>
              <a:buFont typeface="Arial"/>
              <a:buNone/>
            </a:pPr>
            <a:r>
              <a:rPr lang="en-US">
                <a:solidFill>
                  <a:schemeClr val="accent3"/>
                </a:solidFill>
              </a:rPr>
              <a:t>Question:</a:t>
            </a:r>
            <a:r>
              <a:rPr lang="en-US"/>
              <a:t> Who holds employees responsible to complete hours?</a:t>
            </a:r>
            <a:endParaRPr/>
          </a:p>
          <a:p>
            <a:pPr indent="0" lvl="0" marL="0" rtl="0" algn="l">
              <a:spcBef>
                <a:spcPts val="1100"/>
              </a:spcBef>
              <a:spcAft>
                <a:spcPts val="0"/>
              </a:spcAft>
              <a:buClr>
                <a:schemeClr val="dk2"/>
              </a:buClr>
              <a:buSzPts val="2000"/>
              <a:buFont typeface="Arial"/>
              <a:buNone/>
            </a:pPr>
            <a:r>
              <a:rPr lang="en-US">
                <a:solidFill>
                  <a:schemeClr val="accent3"/>
                </a:solidFill>
              </a:rPr>
              <a:t>Question:</a:t>
            </a:r>
            <a:r>
              <a:rPr lang="en-US"/>
              <a:t> What is the definition of an instructional day (our group saw that there was a big discrepancy over hours that might constitute a “day” - is it only the hours being taught on a particular day / does it include prep hours and/or office hours?</a:t>
            </a:r>
            <a:endParaRPr/>
          </a:p>
          <a:p>
            <a:pPr indent="0" lvl="0" marL="0" rtl="0" algn="l">
              <a:spcBef>
                <a:spcPts val="1100"/>
              </a:spcBef>
              <a:spcAft>
                <a:spcPts val="0"/>
              </a:spcAft>
              <a:buClr>
                <a:schemeClr val="dk2"/>
              </a:buClr>
              <a:buSzPts val="2000"/>
              <a:buFont typeface="Arial"/>
              <a:buNone/>
            </a:pPr>
            <a:r>
              <a:rPr lang="en-US"/>
              <a:t>	</a:t>
            </a:r>
            <a:r>
              <a:rPr lang="en-US">
                <a:solidFill>
                  <a:schemeClr val="accent4"/>
                </a:solidFill>
              </a:rPr>
              <a:t>What is the standard - can there be a standard across all of the colleges</a:t>
            </a:r>
            <a:endParaRPr>
              <a:solidFill>
                <a:schemeClr val="accent4"/>
              </a:solidFill>
            </a:endParaRPr>
          </a:p>
          <a:p>
            <a:pPr indent="0" lvl="0" marL="0" rtl="0" algn="l">
              <a:spcBef>
                <a:spcPts val="1100"/>
              </a:spcBef>
              <a:spcAft>
                <a:spcPts val="0"/>
              </a:spcAft>
              <a:buClr>
                <a:schemeClr val="dk2"/>
              </a:buClr>
              <a:buSzPts val="2000"/>
              <a:buFont typeface="Arial"/>
              <a:buNone/>
            </a:pPr>
            <a:r>
              <a:rPr lang="en-US"/>
              <a:t>Palomar’s Example: 35 Hours for FT Faculty to accomplish their workload (15 hours instruction, 15 hours prep time, 5 hours of office hours), therefore an instruction day averages out to be 35 hour/5 days in a week = 7 hours</a:t>
            </a:r>
            <a:endParaRPr/>
          </a:p>
          <a:p>
            <a:pPr indent="0" lvl="0" marL="0" rtl="0" algn="l">
              <a:spcBef>
                <a:spcPts val="1100"/>
              </a:spcBef>
              <a:spcAft>
                <a:spcPts val="0"/>
              </a:spcAft>
              <a:buClr>
                <a:schemeClr val="dk2"/>
              </a:buClr>
              <a:buSzPts val="2000"/>
              <a:buFont typeface="Arial"/>
              <a:buNone/>
            </a:pPr>
            <a:r>
              <a:rPr lang="en-US"/>
              <a:t>	</a:t>
            </a:r>
            <a:r>
              <a:rPr lang="en-US">
                <a:solidFill>
                  <a:schemeClr val="accent5"/>
                </a:solidFill>
              </a:rPr>
              <a:t>7 Hours X 6 Days of Flex = 42 hour required PD Hours of FT Faculty</a:t>
            </a:r>
            <a:endParaRPr>
              <a:solidFill>
                <a:schemeClr val="accent5"/>
              </a:solidFill>
            </a:endParaRPr>
          </a:p>
          <a:p>
            <a:pPr indent="0" lvl="0" marL="0" rtl="0" algn="l">
              <a:spcBef>
                <a:spcPts val="1100"/>
              </a:spcBef>
              <a:spcAft>
                <a:spcPts val="0"/>
              </a:spcAft>
              <a:buClr>
                <a:schemeClr val="dk2"/>
              </a:buClr>
              <a:buSzPts val="2000"/>
              <a:buFont typeface="Arial"/>
              <a:buNone/>
            </a:pPr>
            <a:r>
              <a:rPr lang="en-US"/>
              <a:t>But others in our group ranged from 20 to 50, with convocation/all-college days in the mix (need a standard?)</a:t>
            </a:r>
            <a:endParaRPr>
              <a:solidFill>
                <a:schemeClr val="accent6"/>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p44"/>
          <p:cNvSpPr txBox="1"/>
          <p:nvPr>
            <p:ph type="title"/>
          </p:nvPr>
        </p:nvSpPr>
        <p:spPr>
          <a:xfrm>
            <a:off x="1028700" y="800100"/>
            <a:ext cx="10134600" cy="128850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chemeClr val="dk2"/>
              </a:buClr>
              <a:buSzPts val="3200"/>
              <a:buFont typeface="Arial"/>
              <a:buNone/>
            </a:pPr>
            <a:r>
              <a:rPr lang="en-US">
                <a:solidFill>
                  <a:srgbClr val="76A5AF"/>
                </a:solidFill>
              </a:rPr>
              <a:t>Group #1</a:t>
            </a:r>
            <a:r>
              <a:rPr lang="en-US"/>
              <a:t>  Focused Areas </a:t>
            </a:r>
            <a:r>
              <a:rPr lang="en-US" sz="2300">
                <a:solidFill>
                  <a:srgbClr val="FFC000"/>
                </a:solidFill>
              </a:rPr>
              <a:t>(work space)</a:t>
            </a:r>
            <a:endParaRPr>
              <a:solidFill>
                <a:srgbClr val="FFC000"/>
              </a:solidFill>
            </a:endParaRPr>
          </a:p>
          <a:p>
            <a:pPr indent="0" lvl="0" marL="0" rtl="0" algn="l">
              <a:spcBef>
                <a:spcPts val="0"/>
              </a:spcBef>
              <a:spcAft>
                <a:spcPts val="0"/>
              </a:spcAft>
              <a:buClr>
                <a:schemeClr val="dk2"/>
              </a:buClr>
              <a:buSzPts val="3200"/>
              <a:buFont typeface="Arial"/>
              <a:buNone/>
            </a:pPr>
            <a:r>
              <a:rPr lang="en-US">
                <a:solidFill>
                  <a:schemeClr val="accent6"/>
                </a:solidFill>
              </a:rPr>
              <a:t>2) Determining flexible calendar accountable hours</a:t>
            </a:r>
            <a:endParaRPr>
              <a:solidFill>
                <a:srgbClr val="0066BA"/>
              </a:solidFill>
            </a:endParaRPr>
          </a:p>
        </p:txBody>
      </p:sp>
      <p:sp>
        <p:nvSpPr>
          <p:cNvPr id="317" name="Google Shape;317;p44"/>
          <p:cNvSpPr txBox="1"/>
          <p:nvPr>
            <p:ph idx="1" type="body"/>
          </p:nvPr>
        </p:nvSpPr>
        <p:spPr>
          <a:xfrm>
            <a:off x="1028700" y="2238103"/>
            <a:ext cx="10134600" cy="3969300"/>
          </a:xfrm>
          <a:prstGeom prst="rect">
            <a:avLst/>
          </a:prstGeom>
          <a:noFill/>
          <a:ln>
            <a:noFill/>
          </a:ln>
        </p:spPr>
        <p:txBody>
          <a:bodyPr anchorCtr="0" anchor="t" bIns="45700" lIns="91425" spcFirstLastPara="1" rIns="91425" wrap="square" tIns="45700">
            <a:normAutofit lnSpcReduction="10000"/>
          </a:bodyPr>
          <a:lstStyle/>
          <a:p>
            <a:pPr indent="0" lvl="0" marL="0" rtl="0" algn="l">
              <a:spcBef>
                <a:spcPts val="1100"/>
              </a:spcBef>
              <a:spcAft>
                <a:spcPts val="0"/>
              </a:spcAft>
              <a:buClr>
                <a:schemeClr val="dk2"/>
              </a:buClr>
              <a:buSzPts val="2000"/>
              <a:buFont typeface="Arial"/>
              <a:buNone/>
            </a:pPr>
            <a:r>
              <a:rPr lang="en-US"/>
              <a:t>Should be standard throughout the system, i.e. an employee is an employee (Full Time employee would include faculty, classified, administrators / same for Part Time)</a:t>
            </a:r>
            <a:endParaRPr/>
          </a:p>
          <a:p>
            <a:pPr indent="0" lvl="0" marL="0" rtl="0" algn="l">
              <a:spcBef>
                <a:spcPts val="1100"/>
              </a:spcBef>
              <a:spcAft>
                <a:spcPts val="0"/>
              </a:spcAft>
              <a:buClr>
                <a:schemeClr val="dk2"/>
              </a:buClr>
              <a:buSzPts val="2000"/>
              <a:buFont typeface="Arial"/>
              <a:buNone/>
            </a:pPr>
            <a:r>
              <a:t/>
            </a:r>
            <a:endParaRPr/>
          </a:p>
          <a:p>
            <a:pPr indent="0" lvl="0" marL="0" rtl="0" algn="l">
              <a:spcBef>
                <a:spcPts val="1100"/>
              </a:spcBef>
              <a:spcAft>
                <a:spcPts val="0"/>
              </a:spcAft>
              <a:buClr>
                <a:schemeClr val="dk2"/>
              </a:buClr>
              <a:buSzPts val="2000"/>
              <a:buFont typeface="Arial"/>
              <a:buNone/>
            </a:pPr>
            <a:r>
              <a:rPr lang="en-US"/>
              <a:t>Program should be extended to all employees (FT &amp; PT)</a:t>
            </a:r>
            <a:endParaRPr/>
          </a:p>
          <a:p>
            <a:pPr indent="-342900" lvl="0" marL="457200" rtl="0" algn="l">
              <a:spcBef>
                <a:spcPts val="1100"/>
              </a:spcBef>
              <a:spcAft>
                <a:spcPts val="0"/>
              </a:spcAft>
              <a:buClr>
                <a:srgbClr val="FFC000"/>
              </a:buClr>
              <a:buSzPts val="1800"/>
              <a:buChar char="●"/>
            </a:pPr>
            <a:r>
              <a:rPr lang="en-US">
                <a:solidFill>
                  <a:srgbClr val="FFC000"/>
                </a:solidFill>
              </a:rPr>
              <a:t>Define what/who an employee is?</a:t>
            </a:r>
            <a:endParaRPr>
              <a:solidFill>
                <a:srgbClr val="FFC000"/>
              </a:solidFill>
            </a:endParaRPr>
          </a:p>
          <a:p>
            <a:pPr indent="-342900" lvl="0" marL="457200" rtl="0" algn="l">
              <a:spcBef>
                <a:spcPts val="0"/>
              </a:spcBef>
              <a:spcAft>
                <a:spcPts val="0"/>
              </a:spcAft>
              <a:buClr>
                <a:srgbClr val="FFC000"/>
              </a:buClr>
              <a:buSzPts val="1800"/>
              <a:buChar char="●"/>
            </a:pPr>
            <a:r>
              <a:rPr lang="en-US">
                <a:solidFill>
                  <a:srgbClr val="FFC000"/>
                </a:solidFill>
              </a:rPr>
              <a:t>Should there be a cap per time./Activism? </a:t>
            </a:r>
            <a:endParaRPr>
              <a:solidFill>
                <a:srgbClr val="FFC000"/>
              </a:solidFill>
            </a:endParaRPr>
          </a:p>
          <a:p>
            <a:pPr indent="-342900" lvl="0" marL="457200" rtl="0" algn="l">
              <a:spcBef>
                <a:spcPts val="0"/>
              </a:spcBef>
              <a:spcAft>
                <a:spcPts val="0"/>
              </a:spcAft>
              <a:buClr>
                <a:srgbClr val="FFC000"/>
              </a:buClr>
              <a:buSzPts val="1800"/>
              <a:buChar char="●"/>
            </a:pPr>
            <a:r>
              <a:rPr lang="en-US">
                <a:solidFill>
                  <a:srgbClr val="FFC000"/>
                </a:solidFill>
              </a:rPr>
              <a:t>Who approves/checks submitted training (PD Committee, Deans)?</a:t>
            </a:r>
            <a:endParaRPr>
              <a:solidFill>
                <a:srgbClr val="FFC000"/>
              </a:solidFill>
            </a:endParaRPr>
          </a:p>
          <a:p>
            <a:pPr indent="0" lvl="0" marL="0" rtl="0" algn="l">
              <a:spcBef>
                <a:spcPts val="1100"/>
              </a:spcBef>
              <a:spcAft>
                <a:spcPts val="0"/>
              </a:spcAft>
              <a:buClr>
                <a:schemeClr val="dk2"/>
              </a:buClr>
              <a:buSzPts val="2000"/>
              <a:buFont typeface="Arial"/>
              <a:buNone/>
            </a:pPr>
            <a:r>
              <a:t/>
            </a:r>
            <a:endParaRPr/>
          </a:p>
          <a:p>
            <a:pPr indent="0" lvl="0" marL="0" rtl="0" algn="l">
              <a:spcBef>
                <a:spcPts val="1100"/>
              </a:spcBef>
              <a:spcAft>
                <a:spcPts val="0"/>
              </a:spcAft>
              <a:buClr>
                <a:schemeClr val="dk2"/>
              </a:buClr>
              <a:buSzPts val="2000"/>
              <a:buFont typeface="Arial"/>
              <a:buNone/>
            </a:pPr>
            <a:r>
              <a:rPr lang="en-US">
                <a:solidFill>
                  <a:schemeClr val="accent3"/>
                </a:solidFill>
              </a:rPr>
              <a:t>Question:</a:t>
            </a:r>
            <a:r>
              <a:rPr lang="en-US"/>
              <a:t> Should Part Time employees be required to complete the same amount of hours that Full Time complete (should there be a differentiation at all)?</a:t>
            </a:r>
            <a:endParaRPr>
              <a:solidFill>
                <a:schemeClr val="accent3"/>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45"/>
          <p:cNvSpPr txBox="1"/>
          <p:nvPr>
            <p:ph type="title"/>
          </p:nvPr>
        </p:nvSpPr>
        <p:spPr>
          <a:xfrm>
            <a:off x="1028700" y="800100"/>
            <a:ext cx="10134600" cy="128850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chemeClr val="dk2"/>
              </a:buClr>
              <a:buSzPts val="3200"/>
              <a:buFont typeface="Arial"/>
              <a:buNone/>
            </a:pPr>
            <a:r>
              <a:rPr lang="en-US">
                <a:solidFill>
                  <a:srgbClr val="76A5AF"/>
                </a:solidFill>
              </a:rPr>
              <a:t>Group #1</a:t>
            </a:r>
            <a:r>
              <a:rPr lang="en-US"/>
              <a:t>  Focused Areas </a:t>
            </a:r>
            <a:r>
              <a:rPr lang="en-US" sz="2300">
                <a:solidFill>
                  <a:srgbClr val="FFC000"/>
                </a:solidFill>
              </a:rPr>
              <a:t>(work space)</a:t>
            </a:r>
            <a:endParaRPr>
              <a:solidFill>
                <a:srgbClr val="FFC000"/>
              </a:solidFill>
            </a:endParaRPr>
          </a:p>
          <a:p>
            <a:pPr indent="0" lvl="0" marL="0" rtl="0" algn="l">
              <a:spcBef>
                <a:spcPts val="0"/>
              </a:spcBef>
              <a:spcAft>
                <a:spcPts val="0"/>
              </a:spcAft>
              <a:buClr>
                <a:schemeClr val="dk2"/>
              </a:buClr>
              <a:buSzPts val="3200"/>
              <a:buFont typeface="Arial"/>
              <a:buNone/>
            </a:pPr>
            <a:r>
              <a:rPr lang="en-US">
                <a:solidFill>
                  <a:schemeClr val="accent6"/>
                </a:solidFill>
              </a:rPr>
              <a:t>3) When flexible calendar hours may be performed</a:t>
            </a:r>
            <a:endParaRPr>
              <a:solidFill>
                <a:srgbClr val="0066BA"/>
              </a:solidFill>
            </a:endParaRPr>
          </a:p>
        </p:txBody>
      </p:sp>
      <p:sp>
        <p:nvSpPr>
          <p:cNvPr id="323" name="Google Shape;323;p45"/>
          <p:cNvSpPr txBox="1"/>
          <p:nvPr>
            <p:ph idx="1" type="body"/>
          </p:nvPr>
        </p:nvSpPr>
        <p:spPr>
          <a:xfrm>
            <a:off x="1028700" y="2238103"/>
            <a:ext cx="10134600" cy="3969300"/>
          </a:xfrm>
          <a:prstGeom prst="rect">
            <a:avLst/>
          </a:prstGeom>
          <a:noFill/>
          <a:ln>
            <a:noFill/>
          </a:ln>
        </p:spPr>
        <p:txBody>
          <a:bodyPr anchorCtr="0" anchor="t" bIns="45700" lIns="91425" spcFirstLastPara="1" rIns="91425" wrap="square" tIns="45700">
            <a:normAutofit/>
          </a:bodyPr>
          <a:lstStyle/>
          <a:p>
            <a:pPr indent="0" lvl="0" marL="0" rtl="0" algn="l">
              <a:spcBef>
                <a:spcPts val="1100"/>
              </a:spcBef>
              <a:spcAft>
                <a:spcPts val="0"/>
              </a:spcAft>
              <a:buClr>
                <a:schemeClr val="dk2"/>
              </a:buClr>
              <a:buSzPts val="2000"/>
              <a:buFont typeface="Arial"/>
              <a:buNone/>
            </a:pPr>
            <a:r>
              <a:t/>
            </a:r>
            <a:endParaRPr/>
          </a:p>
          <a:p>
            <a:pPr indent="0" lvl="0" marL="0" rtl="0" algn="l">
              <a:spcBef>
                <a:spcPts val="1100"/>
              </a:spcBef>
              <a:spcAft>
                <a:spcPts val="0"/>
              </a:spcAft>
              <a:buClr>
                <a:schemeClr val="dk2"/>
              </a:buClr>
              <a:buSzPts val="2000"/>
              <a:buFont typeface="Arial"/>
              <a:buNone/>
            </a:pPr>
            <a:r>
              <a:rPr lang="en-US"/>
              <a:t>Flexibility to accomplish throughout the Academic Year, in addition to training provided  and required during a designated Flex Week</a:t>
            </a:r>
            <a:endParaRPr/>
          </a:p>
          <a:p>
            <a:pPr indent="0" lvl="0" marL="0" rtl="0" algn="l">
              <a:spcBef>
                <a:spcPts val="1100"/>
              </a:spcBef>
              <a:spcAft>
                <a:spcPts val="0"/>
              </a:spcAft>
              <a:buClr>
                <a:schemeClr val="dk2"/>
              </a:buClr>
              <a:buSzPts val="2000"/>
              <a:buFont typeface="Arial"/>
              <a:buNone/>
            </a:pPr>
            <a:r>
              <a:t/>
            </a:r>
            <a:endParaRPr/>
          </a:p>
          <a:p>
            <a:pPr indent="0" lvl="0" marL="0" rtl="0" algn="l">
              <a:spcBef>
                <a:spcPts val="1100"/>
              </a:spcBef>
              <a:spcAft>
                <a:spcPts val="0"/>
              </a:spcAft>
              <a:buClr>
                <a:schemeClr val="dk2"/>
              </a:buClr>
              <a:buSzPts val="2000"/>
              <a:buFont typeface="Arial"/>
              <a:buNone/>
            </a:pPr>
            <a:r>
              <a:rPr lang="en-US"/>
              <a:t>Flexibility means not being limited to the Flex Week (i.e. not having to be completed in consecutive days with programming only being provided in a “week” of sessions</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p46"/>
          <p:cNvSpPr txBox="1"/>
          <p:nvPr>
            <p:ph type="title"/>
          </p:nvPr>
        </p:nvSpPr>
        <p:spPr>
          <a:xfrm>
            <a:off x="1028700" y="800100"/>
            <a:ext cx="10134600" cy="128850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chemeClr val="dk2"/>
              </a:buClr>
              <a:buSzPts val="3200"/>
              <a:buFont typeface="Arial"/>
              <a:buNone/>
            </a:pPr>
            <a:r>
              <a:rPr lang="en-US">
                <a:solidFill>
                  <a:srgbClr val="76A5AF"/>
                </a:solidFill>
              </a:rPr>
              <a:t>Group #2 </a:t>
            </a:r>
            <a:r>
              <a:rPr lang="en-US"/>
              <a:t> Focused Areas </a:t>
            </a:r>
            <a:r>
              <a:rPr lang="en-US" sz="2300">
                <a:solidFill>
                  <a:srgbClr val="FFC000"/>
                </a:solidFill>
              </a:rPr>
              <a:t>(work space)</a:t>
            </a:r>
            <a:endParaRPr>
              <a:solidFill>
                <a:srgbClr val="FFC000"/>
              </a:solidFill>
            </a:endParaRPr>
          </a:p>
          <a:p>
            <a:pPr indent="0" lvl="0" marL="0" rtl="0" algn="l">
              <a:spcBef>
                <a:spcPts val="0"/>
              </a:spcBef>
              <a:spcAft>
                <a:spcPts val="0"/>
              </a:spcAft>
              <a:buClr>
                <a:schemeClr val="dk2"/>
              </a:buClr>
              <a:buSzPts val="3200"/>
              <a:buFont typeface="Arial"/>
              <a:buNone/>
            </a:pPr>
            <a:r>
              <a:rPr lang="en-US">
                <a:solidFill>
                  <a:schemeClr val="accent6"/>
                </a:solidFill>
              </a:rPr>
              <a:t>4) Hourly credit for activity participation</a:t>
            </a:r>
            <a:endParaRPr>
              <a:solidFill>
                <a:srgbClr val="0066BA"/>
              </a:solidFill>
            </a:endParaRPr>
          </a:p>
        </p:txBody>
      </p:sp>
      <p:sp>
        <p:nvSpPr>
          <p:cNvPr id="329" name="Google Shape;329;p46"/>
          <p:cNvSpPr txBox="1"/>
          <p:nvPr>
            <p:ph idx="1" type="body"/>
          </p:nvPr>
        </p:nvSpPr>
        <p:spPr>
          <a:xfrm>
            <a:off x="1028700" y="2238103"/>
            <a:ext cx="10134600" cy="3969300"/>
          </a:xfrm>
          <a:prstGeom prst="rect">
            <a:avLst/>
          </a:prstGeom>
          <a:noFill/>
          <a:ln>
            <a:noFill/>
          </a:ln>
        </p:spPr>
        <p:txBody>
          <a:bodyPr anchorCtr="0" anchor="t" bIns="45700" lIns="91425" spcFirstLastPara="1" rIns="91425" wrap="square" tIns="45700">
            <a:normAutofit/>
          </a:bodyPr>
          <a:lstStyle/>
          <a:p>
            <a:pPr indent="0" lvl="0" marL="457200" rtl="0" algn="l">
              <a:spcBef>
                <a:spcPts val="1100"/>
              </a:spcBef>
              <a:spcAft>
                <a:spcPts val="0"/>
              </a:spcAft>
              <a:buNone/>
            </a:pPr>
            <a:r>
              <a:t/>
            </a:r>
            <a:endParaRPr/>
          </a:p>
          <a:p>
            <a:pPr indent="-342900" lvl="0" marL="457200" rtl="0" algn="l">
              <a:spcBef>
                <a:spcPts val="1100"/>
              </a:spcBef>
              <a:spcAft>
                <a:spcPts val="0"/>
              </a:spcAft>
              <a:buSzPts val="1800"/>
              <a:buChar char="●"/>
            </a:pPr>
            <a:r>
              <a:rPr lang="en-US"/>
              <a:t>More clarity on how colleges can apply hours. </a:t>
            </a:r>
            <a:endParaRPr/>
          </a:p>
          <a:p>
            <a:pPr indent="-342900" lvl="0" marL="457200" rtl="0" algn="l">
              <a:spcBef>
                <a:spcPts val="0"/>
              </a:spcBef>
              <a:spcAft>
                <a:spcPts val="0"/>
              </a:spcAft>
              <a:buSzPts val="1800"/>
              <a:buChar char="●"/>
            </a:pPr>
            <a:r>
              <a:rPr lang="en-US"/>
              <a:t>Include language to reflect all employee groups. </a:t>
            </a:r>
            <a:endParaRPr/>
          </a:p>
          <a:p>
            <a:pPr indent="-342900" lvl="0" marL="457200" rtl="0" algn="l">
              <a:spcBef>
                <a:spcPts val="0"/>
              </a:spcBef>
              <a:spcAft>
                <a:spcPts val="0"/>
              </a:spcAft>
              <a:buSzPts val="1800"/>
              <a:buChar char="●"/>
            </a:pPr>
            <a:r>
              <a:rPr lang="en-US"/>
              <a:t>Classified to be included and be supported for the same hours as faculty. </a:t>
            </a:r>
            <a:endParaRPr/>
          </a:p>
          <a:p>
            <a:pPr indent="0" lvl="0" marL="457200" rtl="0" algn="l">
              <a:spcBef>
                <a:spcPts val="1100"/>
              </a:spcBef>
              <a:spcAft>
                <a:spcPts val="0"/>
              </a:spcAft>
              <a:buNone/>
            </a:pPr>
            <a:r>
              <a:t/>
            </a:r>
            <a:endParaRPr/>
          </a:p>
          <a:p>
            <a:pPr indent="-342900" lvl="0" marL="457200" rtl="0" algn="l">
              <a:spcBef>
                <a:spcPts val="1100"/>
              </a:spcBef>
              <a:spcAft>
                <a:spcPts val="0"/>
              </a:spcAft>
              <a:buSzPts val="1800"/>
              <a:buChar char="●"/>
            </a:pPr>
            <a:r>
              <a:rPr lang="en-US"/>
              <a:t>Employees who are learners should revive one credit per hour. </a:t>
            </a:r>
            <a:endParaRPr/>
          </a:p>
          <a:p>
            <a:pPr indent="-342900" lvl="0" marL="457200" rtl="0" algn="l">
              <a:spcBef>
                <a:spcPts val="0"/>
              </a:spcBef>
              <a:spcAft>
                <a:spcPts val="0"/>
              </a:spcAft>
              <a:buSzPts val="1800"/>
              <a:buChar char="●"/>
            </a:pPr>
            <a:r>
              <a:rPr lang="en-US"/>
              <a:t>Include Prof Dev hours in classified evaluations </a:t>
            </a:r>
            <a:endParaRPr/>
          </a:p>
          <a:p>
            <a:pPr indent="-342900" lvl="0" marL="457200" rtl="0" algn="l">
              <a:spcBef>
                <a:spcPts val="0"/>
              </a:spcBef>
              <a:spcAft>
                <a:spcPts val="0"/>
              </a:spcAft>
              <a:buSzPts val="1800"/>
              <a:buChar char="●"/>
            </a:pPr>
            <a:r>
              <a:rPr lang="en-US"/>
              <a:t>Reflect manager support for classified prof to attend PD. </a:t>
            </a:r>
            <a:endParaRPr/>
          </a:p>
          <a:p>
            <a:pPr indent="0" lvl="0" marL="0" rtl="0" algn="l">
              <a:spcBef>
                <a:spcPts val="1100"/>
              </a:spcBef>
              <a:spcAft>
                <a:spcPts val="0"/>
              </a:spcAft>
              <a:buClr>
                <a:schemeClr val="dk2"/>
              </a:buClr>
              <a:buSzPts val="2000"/>
              <a:buFont typeface="Arial"/>
              <a:buNone/>
            </a:pPr>
            <a:r>
              <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p47"/>
          <p:cNvSpPr txBox="1"/>
          <p:nvPr>
            <p:ph type="title"/>
          </p:nvPr>
        </p:nvSpPr>
        <p:spPr>
          <a:xfrm>
            <a:off x="1028700" y="800100"/>
            <a:ext cx="10134600" cy="128850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chemeClr val="dk2"/>
              </a:buClr>
              <a:buSzPts val="3200"/>
              <a:buFont typeface="Arial"/>
              <a:buNone/>
            </a:pPr>
            <a:r>
              <a:rPr lang="en-US">
                <a:solidFill>
                  <a:srgbClr val="76A5AF"/>
                </a:solidFill>
              </a:rPr>
              <a:t>Group #2</a:t>
            </a:r>
            <a:r>
              <a:rPr lang="en-US"/>
              <a:t>  Focused Areas </a:t>
            </a:r>
            <a:r>
              <a:rPr lang="en-US" sz="2300">
                <a:solidFill>
                  <a:srgbClr val="FFC000"/>
                </a:solidFill>
              </a:rPr>
              <a:t>(work space)</a:t>
            </a:r>
            <a:endParaRPr>
              <a:solidFill>
                <a:srgbClr val="FFC000"/>
              </a:solidFill>
            </a:endParaRPr>
          </a:p>
          <a:p>
            <a:pPr indent="0" lvl="0" marL="0" rtl="0" algn="l">
              <a:spcBef>
                <a:spcPts val="0"/>
              </a:spcBef>
              <a:spcAft>
                <a:spcPts val="0"/>
              </a:spcAft>
              <a:buClr>
                <a:schemeClr val="dk2"/>
              </a:buClr>
              <a:buSzPts val="3200"/>
              <a:buFont typeface="Arial"/>
              <a:buNone/>
            </a:pPr>
            <a:r>
              <a:rPr lang="en-US">
                <a:solidFill>
                  <a:schemeClr val="accent6"/>
                </a:solidFill>
              </a:rPr>
              <a:t>5) Flexible calendar program activities</a:t>
            </a:r>
            <a:endParaRPr>
              <a:solidFill>
                <a:srgbClr val="0066BA"/>
              </a:solidFill>
            </a:endParaRPr>
          </a:p>
        </p:txBody>
      </p:sp>
      <p:sp>
        <p:nvSpPr>
          <p:cNvPr id="335" name="Google Shape;335;p47"/>
          <p:cNvSpPr txBox="1"/>
          <p:nvPr>
            <p:ph idx="1" type="body"/>
          </p:nvPr>
        </p:nvSpPr>
        <p:spPr>
          <a:xfrm>
            <a:off x="1028700" y="2238100"/>
            <a:ext cx="10134600" cy="4091100"/>
          </a:xfrm>
          <a:prstGeom prst="rect">
            <a:avLst/>
          </a:prstGeom>
          <a:noFill/>
          <a:ln>
            <a:noFill/>
          </a:ln>
        </p:spPr>
        <p:txBody>
          <a:bodyPr anchorCtr="0" anchor="t" bIns="45700" lIns="91425" spcFirstLastPara="1" rIns="91425" wrap="square" tIns="45700">
            <a:normAutofit/>
          </a:bodyPr>
          <a:lstStyle/>
          <a:p>
            <a:pPr indent="0" lvl="0" marL="457200" rtl="0" algn="l">
              <a:spcBef>
                <a:spcPts val="1100"/>
              </a:spcBef>
              <a:spcAft>
                <a:spcPts val="0"/>
              </a:spcAft>
              <a:buNone/>
            </a:pPr>
            <a:r>
              <a:t/>
            </a:r>
            <a:endParaRPr/>
          </a:p>
          <a:p>
            <a:pPr indent="-342900" lvl="0" marL="457200" rtl="0" algn="l">
              <a:spcBef>
                <a:spcPts val="1100"/>
              </a:spcBef>
              <a:spcAft>
                <a:spcPts val="0"/>
              </a:spcAft>
              <a:buSzPts val="1800"/>
              <a:buChar char="●"/>
            </a:pPr>
            <a:r>
              <a:rPr lang="en-US"/>
              <a:t>Expand formats to include communities of practice, cohort trainings</a:t>
            </a:r>
            <a:endParaRPr/>
          </a:p>
          <a:p>
            <a:pPr indent="-342900" lvl="0" marL="457200" rtl="0" algn="l">
              <a:spcBef>
                <a:spcPts val="0"/>
              </a:spcBef>
              <a:spcAft>
                <a:spcPts val="0"/>
              </a:spcAft>
              <a:buSzPts val="1800"/>
              <a:buChar char="●"/>
            </a:pPr>
            <a:r>
              <a:rPr lang="en-US"/>
              <a:t>Is course curriculum allowed? Some colleges consider this prof. Responsibilities</a:t>
            </a:r>
            <a:endParaRPr/>
          </a:p>
          <a:p>
            <a:pPr indent="-342900" lvl="0" marL="457200" rtl="0" algn="l">
              <a:spcBef>
                <a:spcPts val="0"/>
              </a:spcBef>
              <a:spcAft>
                <a:spcPts val="0"/>
              </a:spcAft>
              <a:buSzPts val="1800"/>
              <a:buChar char="●"/>
            </a:pPr>
            <a:r>
              <a:rPr lang="en-US"/>
              <a:t>Suggesting x number of hours or a percentage that are designated  for wellness, DEIA, etc. </a:t>
            </a:r>
            <a:endParaRPr/>
          </a:p>
          <a:p>
            <a:pPr indent="0" lvl="0" marL="457200" rtl="0" algn="l">
              <a:spcBef>
                <a:spcPts val="1100"/>
              </a:spcBef>
              <a:spcAft>
                <a:spcPts val="0"/>
              </a:spcAft>
              <a:buNone/>
            </a:pPr>
            <a:r>
              <a:t/>
            </a:r>
            <a:endParaRPr/>
          </a:p>
          <a:p>
            <a:pPr indent="-342900" lvl="0" marL="457200" rtl="0" algn="l">
              <a:spcBef>
                <a:spcPts val="1100"/>
              </a:spcBef>
              <a:spcAft>
                <a:spcPts val="0"/>
              </a:spcAft>
              <a:buSzPts val="1800"/>
              <a:buChar char="●"/>
            </a:pPr>
            <a:r>
              <a:rPr lang="en-US"/>
              <a:t>Add a focus on whatever the current CCC mission/initiatives are as this document ages. Offering the option of a student free day instead of having flex day the day before the term begins. </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sp>
        <p:nvSpPr>
          <p:cNvPr id="340" name="Google Shape;340;p48"/>
          <p:cNvSpPr txBox="1"/>
          <p:nvPr>
            <p:ph type="title"/>
          </p:nvPr>
        </p:nvSpPr>
        <p:spPr>
          <a:xfrm>
            <a:off x="1028700" y="800100"/>
            <a:ext cx="10134600" cy="128850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chemeClr val="dk2"/>
              </a:buClr>
              <a:buSzPts val="3200"/>
              <a:buFont typeface="Arial"/>
              <a:buNone/>
            </a:pPr>
            <a:r>
              <a:rPr lang="en-US">
                <a:solidFill>
                  <a:srgbClr val="76A5AF"/>
                </a:solidFill>
              </a:rPr>
              <a:t>Group #2</a:t>
            </a:r>
            <a:r>
              <a:rPr lang="en-US"/>
              <a:t>  Focused Areas</a:t>
            </a:r>
            <a:r>
              <a:rPr lang="en-US"/>
              <a:t> </a:t>
            </a:r>
            <a:r>
              <a:rPr lang="en-US" sz="2300">
                <a:solidFill>
                  <a:srgbClr val="FFC000"/>
                </a:solidFill>
              </a:rPr>
              <a:t>(work space)</a:t>
            </a:r>
            <a:endParaRPr/>
          </a:p>
          <a:p>
            <a:pPr indent="0" lvl="0" marL="0" rtl="0" algn="l">
              <a:spcBef>
                <a:spcPts val="0"/>
              </a:spcBef>
              <a:spcAft>
                <a:spcPts val="0"/>
              </a:spcAft>
              <a:buClr>
                <a:schemeClr val="dk2"/>
              </a:buClr>
              <a:buSzPts val="3200"/>
              <a:buFont typeface="Arial"/>
              <a:buNone/>
            </a:pPr>
            <a:r>
              <a:rPr lang="en-US">
                <a:solidFill>
                  <a:schemeClr val="accent6"/>
                </a:solidFill>
              </a:rPr>
              <a:t>6) Funding for flexible calendar activities</a:t>
            </a:r>
            <a:endParaRPr>
              <a:solidFill>
                <a:srgbClr val="0066BA"/>
              </a:solidFill>
            </a:endParaRPr>
          </a:p>
        </p:txBody>
      </p:sp>
      <p:sp>
        <p:nvSpPr>
          <p:cNvPr id="341" name="Google Shape;341;p48"/>
          <p:cNvSpPr txBox="1"/>
          <p:nvPr>
            <p:ph idx="1" type="body"/>
          </p:nvPr>
        </p:nvSpPr>
        <p:spPr>
          <a:xfrm>
            <a:off x="1028700" y="2238103"/>
            <a:ext cx="10134600" cy="3969300"/>
          </a:xfrm>
          <a:prstGeom prst="rect">
            <a:avLst/>
          </a:prstGeom>
          <a:noFill/>
          <a:ln>
            <a:noFill/>
          </a:ln>
        </p:spPr>
        <p:txBody>
          <a:bodyPr anchorCtr="0" anchor="t" bIns="45700" lIns="91425" spcFirstLastPara="1" rIns="91425" wrap="square" tIns="45700">
            <a:normAutofit/>
          </a:bodyPr>
          <a:lstStyle/>
          <a:p>
            <a:pPr indent="0" lvl="0" marL="0" rtl="0" algn="l">
              <a:spcBef>
                <a:spcPts val="1100"/>
              </a:spcBef>
              <a:spcAft>
                <a:spcPts val="0"/>
              </a:spcAft>
              <a:buClr>
                <a:schemeClr val="dk2"/>
              </a:buClr>
              <a:buSzPts val="2000"/>
              <a:buFont typeface="Arial"/>
              <a:buNone/>
            </a:pPr>
            <a:r>
              <a:rPr lang="en-US"/>
              <a:t>..</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p49"/>
          <p:cNvSpPr txBox="1"/>
          <p:nvPr>
            <p:ph type="title"/>
          </p:nvPr>
        </p:nvSpPr>
        <p:spPr>
          <a:xfrm>
            <a:off x="1028700" y="800100"/>
            <a:ext cx="10134600" cy="128850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chemeClr val="dk2"/>
              </a:buClr>
              <a:buSzPts val="3200"/>
              <a:buFont typeface="Arial"/>
              <a:buNone/>
            </a:pPr>
            <a:r>
              <a:rPr lang="en-US">
                <a:solidFill>
                  <a:srgbClr val="76A5AF"/>
                </a:solidFill>
              </a:rPr>
              <a:t>Group #3 </a:t>
            </a:r>
            <a:r>
              <a:rPr lang="en-US"/>
              <a:t> Focused Areas</a:t>
            </a:r>
            <a:r>
              <a:rPr lang="en-US"/>
              <a:t> </a:t>
            </a:r>
            <a:r>
              <a:rPr lang="en-US" sz="2300">
                <a:solidFill>
                  <a:srgbClr val="FFC000"/>
                </a:solidFill>
              </a:rPr>
              <a:t>(work space)</a:t>
            </a:r>
            <a:endParaRPr/>
          </a:p>
          <a:p>
            <a:pPr indent="0" lvl="0" marL="0" rtl="0" algn="l">
              <a:spcBef>
                <a:spcPts val="0"/>
              </a:spcBef>
              <a:spcAft>
                <a:spcPts val="0"/>
              </a:spcAft>
              <a:buClr>
                <a:schemeClr val="dk2"/>
              </a:buClr>
              <a:buSzPts val="3200"/>
              <a:buFont typeface="Arial"/>
              <a:buNone/>
            </a:pPr>
            <a:r>
              <a:rPr lang="en-US">
                <a:solidFill>
                  <a:schemeClr val="accent6"/>
                </a:solidFill>
              </a:rPr>
              <a:t>7) Coordinator for the flexible calendar program</a:t>
            </a:r>
            <a:endParaRPr>
              <a:solidFill>
                <a:srgbClr val="0066BA"/>
              </a:solidFill>
            </a:endParaRPr>
          </a:p>
        </p:txBody>
      </p:sp>
      <p:sp>
        <p:nvSpPr>
          <p:cNvPr id="347" name="Google Shape;347;p49"/>
          <p:cNvSpPr txBox="1"/>
          <p:nvPr>
            <p:ph idx="1" type="body"/>
          </p:nvPr>
        </p:nvSpPr>
        <p:spPr>
          <a:xfrm>
            <a:off x="1028700" y="2238103"/>
            <a:ext cx="10134600" cy="3969300"/>
          </a:xfrm>
          <a:prstGeom prst="rect">
            <a:avLst/>
          </a:prstGeom>
          <a:noFill/>
          <a:ln>
            <a:noFill/>
          </a:ln>
        </p:spPr>
        <p:txBody>
          <a:bodyPr anchorCtr="0" anchor="t" bIns="45700" lIns="91425" spcFirstLastPara="1" rIns="91425" wrap="square" tIns="45700">
            <a:normAutofit/>
          </a:bodyPr>
          <a:lstStyle/>
          <a:p>
            <a:pPr indent="0" lvl="0" marL="0" rtl="0" algn="l">
              <a:spcBef>
                <a:spcPts val="1100"/>
              </a:spcBef>
              <a:spcAft>
                <a:spcPts val="0"/>
              </a:spcAft>
              <a:buClr>
                <a:schemeClr val="dk2"/>
              </a:buClr>
              <a:buSzPts val="2000"/>
              <a:buFont typeface="Arial"/>
              <a:buNone/>
            </a:pPr>
            <a:r>
              <a:rPr lang="en-US"/>
              <a:t>..</a:t>
            </a:r>
            <a:endParaRPr>
              <a:solidFill>
                <a:schemeClr val="accent6"/>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p50"/>
          <p:cNvSpPr txBox="1"/>
          <p:nvPr>
            <p:ph type="title"/>
          </p:nvPr>
        </p:nvSpPr>
        <p:spPr>
          <a:xfrm>
            <a:off x="1028700" y="800100"/>
            <a:ext cx="10668600" cy="1288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dk2"/>
              </a:buClr>
              <a:buSzPts val="3200"/>
              <a:buFont typeface="Arial"/>
              <a:buNone/>
            </a:pPr>
            <a:r>
              <a:rPr lang="en-US">
                <a:solidFill>
                  <a:srgbClr val="76A5AF"/>
                </a:solidFill>
              </a:rPr>
              <a:t>Group #3</a:t>
            </a:r>
            <a:r>
              <a:rPr lang="en-US"/>
              <a:t>  Focused Areas</a:t>
            </a:r>
            <a:r>
              <a:rPr lang="en-US"/>
              <a:t> </a:t>
            </a:r>
            <a:r>
              <a:rPr lang="en-US" sz="2300">
                <a:solidFill>
                  <a:srgbClr val="FFC000"/>
                </a:solidFill>
              </a:rPr>
              <a:t>(work space)</a:t>
            </a:r>
            <a:endParaRPr/>
          </a:p>
          <a:p>
            <a:pPr indent="0" lvl="0" marL="0" rtl="0" algn="l">
              <a:spcBef>
                <a:spcPts val="0"/>
              </a:spcBef>
              <a:spcAft>
                <a:spcPts val="0"/>
              </a:spcAft>
              <a:buClr>
                <a:schemeClr val="dk2"/>
              </a:buClr>
              <a:buSzPts val="3200"/>
              <a:buFont typeface="Arial"/>
              <a:buNone/>
            </a:pPr>
            <a:r>
              <a:rPr lang="en-US">
                <a:solidFill>
                  <a:schemeClr val="accent6"/>
                </a:solidFill>
              </a:rPr>
              <a:t>8) Advisory committee for the flexible calendar program</a:t>
            </a:r>
            <a:endParaRPr>
              <a:solidFill>
                <a:srgbClr val="0066BA"/>
              </a:solidFill>
            </a:endParaRPr>
          </a:p>
        </p:txBody>
      </p:sp>
      <p:sp>
        <p:nvSpPr>
          <p:cNvPr id="353" name="Google Shape;353;p50"/>
          <p:cNvSpPr txBox="1"/>
          <p:nvPr>
            <p:ph idx="1" type="body"/>
          </p:nvPr>
        </p:nvSpPr>
        <p:spPr>
          <a:xfrm>
            <a:off x="1028700" y="2238103"/>
            <a:ext cx="10134600" cy="3969300"/>
          </a:xfrm>
          <a:prstGeom prst="rect">
            <a:avLst/>
          </a:prstGeom>
          <a:noFill/>
          <a:ln>
            <a:noFill/>
          </a:ln>
        </p:spPr>
        <p:txBody>
          <a:bodyPr anchorCtr="0" anchor="t" bIns="45700" lIns="91425" spcFirstLastPara="1" rIns="91425" wrap="square" tIns="45700">
            <a:normAutofit/>
          </a:bodyPr>
          <a:lstStyle/>
          <a:p>
            <a:pPr indent="0" lvl="0" marL="0" rtl="0" algn="l">
              <a:spcBef>
                <a:spcPts val="1100"/>
              </a:spcBef>
              <a:spcAft>
                <a:spcPts val="0"/>
              </a:spcAft>
              <a:buClr>
                <a:schemeClr val="dk2"/>
              </a:buClr>
              <a:buSzPts val="2000"/>
              <a:buFont typeface="Arial"/>
              <a:buNone/>
            </a:pPr>
            <a:r>
              <a:rPr lang="en-US"/>
              <a:t>..</a:t>
            </a:r>
            <a:endParaRPr>
              <a:solidFill>
                <a:schemeClr val="accent6"/>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sp>
        <p:nvSpPr>
          <p:cNvPr id="358" name="Google Shape;358;p51"/>
          <p:cNvSpPr txBox="1"/>
          <p:nvPr>
            <p:ph type="title"/>
          </p:nvPr>
        </p:nvSpPr>
        <p:spPr>
          <a:xfrm>
            <a:off x="1028700" y="800100"/>
            <a:ext cx="10134600" cy="128850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chemeClr val="dk2"/>
              </a:buClr>
              <a:buSzPts val="3200"/>
              <a:buFont typeface="Arial"/>
              <a:buNone/>
            </a:pPr>
            <a:r>
              <a:rPr lang="en-US">
                <a:solidFill>
                  <a:srgbClr val="76A5AF"/>
                </a:solidFill>
              </a:rPr>
              <a:t>Group #3</a:t>
            </a:r>
            <a:r>
              <a:rPr lang="en-US"/>
              <a:t>  Focused Areas</a:t>
            </a:r>
            <a:r>
              <a:rPr lang="en-US"/>
              <a:t> </a:t>
            </a:r>
            <a:r>
              <a:rPr lang="en-US" sz="2300">
                <a:solidFill>
                  <a:srgbClr val="FFC000"/>
                </a:solidFill>
              </a:rPr>
              <a:t>(work space)</a:t>
            </a:r>
            <a:endParaRPr/>
          </a:p>
          <a:p>
            <a:pPr indent="0" lvl="0" marL="0" rtl="0" algn="l">
              <a:spcBef>
                <a:spcPts val="0"/>
              </a:spcBef>
              <a:spcAft>
                <a:spcPts val="0"/>
              </a:spcAft>
              <a:buClr>
                <a:schemeClr val="dk2"/>
              </a:buClr>
              <a:buSzPts val="3200"/>
              <a:buFont typeface="Arial"/>
              <a:buNone/>
            </a:pPr>
            <a:r>
              <a:rPr lang="en-US">
                <a:solidFill>
                  <a:schemeClr val="accent6"/>
                </a:solidFill>
              </a:rPr>
              <a:t>9) Individual faculty contracts</a:t>
            </a:r>
            <a:endParaRPr>
              <a:solidFill>
                <a:srgbClr val="0066BA"/>
              </a:solidFill>
            </a:endParaRPr>
          </a:p>
        </p:txBody>
      </p:sp>
      <p:sp>
        <p:nvSpPr>
          <p:cNvPr id="359" name="Google Shape;359;p51"/>
          <p:cNvSpPr txBox="1"/>
          <p:nvPr>
            <p:ph idx="1" type="body"/>
          </p:nvPr>
        </p:nvSpPr>
        <p:spPr>
          <a:xfrm>
            <a:off x="1028700" y="2238103"/>
            <a:ext cx="10134600" cy="3969300"/>
          </a:xfrm>
          <a:prstGeom prst="rect">
            <a:avLst/>
          </a:prstGeom>
          <a:noFill/>
          <a:ln>
            <a:noFill/>
          </a:ln>
        </p:spPr>
        <p:txBody>
          <a:bodyPr anchorCtr="0" anchor="t" bIns="45700" lIns="91425" spcFirstLastPara="1" rIns="91425" wrap="square" tIns="45700">
            <a:normAutofit/>
          </a:bodyPr>
          <a:lstStyle/>
          <a:p>
            <a:pPr indent="0" lvl="0" marL="0" rtl="0" algn="l">
              <a:spcBef>
                <a:spcPts val="1100"/>
              </a:spcBef>
              <a:spcAft>
                <a:spcPts val="0"/>
              </a:spcAft>
              <a:buClr>
                <a:schemeClr val="dk2"/>
              </a:buClr>
              <a:buSzPts val="2000"/>
              <a:buFont typeface="Arial"/>
              <a:buNone/>
            </a:pPr>
            <a:r>
              <a:rPr lang="en-US"/>
              <a:t>..</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16"/>
          <p:cNvSpPr txBox="1"/>
          <p:nvPr>
            <p:ph type="title"/>
          </p:nvPr>
        </p:nvSpPr>
        <p:spPr>
          <a:xfrm>
            <a:off x="1028700" y="266700"/>
            <a:ext cx="10134600" cy="1288500"/>
          </a:xfrm>
          <a:prstGeom prst="rect">
            <a:avLst/>
          </a:prstGeom>
          <a:noFill/>
          <a:ln>
            <a:noFill/>
          </a:ln>
        </p:spPr>
        <p:txBody>
          <a:bodyPr anchorCtr="0" anchor="b" bIns="45700" lIns="91425" spcFirstLastPara="1" rIns="91425" wrap="square" tIns="45700">
            <a:normAutofit/>
          </a:bodyPr>
          <a:lstStyle/>
          <a:p>
            <a:pPr indent="0" lvl="0" marL="0" rtl="0" algn="l">
              <a:lnSpc>
                <a:spcPct val="110000"/>
              </a:lnSpc>
              <a:spcBef>
                <a:spcPts val="0"/>
              </a:spcBef>
              <a:spcAft>
                <a:spcPts val="0"/>
              </a:spcAft>
              <a:buClr>
                <a:schemeClr val="dk2"/>
              </a:buClr>
              <a:buSzPts val="3200"/>
              <a:buFont typeface="Arial"/>
              <a:buNone/>
            </a:pPr>
            <a:r>
              <a:rPr lang="en-US">
                <a:solidFill>
                  <a:srgbClr val="0066BA"/>
                </a:solidFill>
              </a:rPr>
              <a:t>What is the Flexible Calendar?</a:t>
            </a:r>
            <a:endParaRPr>
              <a:solidFill>
                <a:srgbClr val="0066BA"/>
              </a:solidFill>
            </a:endParaRPr>
          </a:p>
        </p:txBody>
      </p:sp>
      <p:sp>
        <p:nvSpPr>
          <p:cNvPr id="123" name="Google Shape;123;p16"/>
          <p:cNvSpPr txBox="1"/>
          <p:nvPr>
            <p:ph idx="1" type="body"/>
          </p:nvPr>
        </p:nvSpPr>
        <p:spPr>
          <a:xfrm>
            <a:off x="1028700" y="1704703"/>
            <a:ext cx="10134600" cy="3969300"/>
          </a:xfrm>
          <a:prstGeom prst="rect">
            <a:avLst/>
          </a:prstGeom>
          <a:noFill/>
          <a:ln>
            <a:noFill/>
          </a:ln>
        </p:spPr>
        <p:txBody>
          <a:bodyPr anchorCtr="0" anchor="t" bIns="45700" lIns="91425" spcFirstLastPara="1" rIns="91425" wrap="square" tIns="45700">
            <a:normAutofit/>
          </a:bodyPr>
          <a:lstStyle/>
          <a:p>
            <a:pPr indent="0" lvl="0" marL="0" rtl="0" algn="l">
              <a:lnSpc>
                <a:spcPct val="110000"/>
              </a:lnSpc>
              <a:spcBef>
                <a:spcPts val="1000"/>
              </a:spcBef>
              <a:spcAft>
                <a:spcPts val="0"/>
              </a:spcAft>
              <a:buClr>
                <a:schemeClr val="dk2"/>
              </a:buClr>
              <a:buSzPts val="2000"/>
              <a:buFont typeface="Arial"/>
              <a:buNone/>
            </a:pPr>
            <a:r>
              <a:t/>
            </a:r>
            <a:endParaRPr/>
          </a:p>
          <a:p>
            <a:pPr indent="0" lvl="0" marL="0" rtl="0" algn="l">
              <a:lnSpc>
                <a:spcPct val="110000"/>
              </a:lnSpc>
              <a:spcBef>
                <a:spcPts val="1000"/>
              </a:spcBef>
              <a:spcAft>
                <a:spcPts val="0"/>
              </a:spcAft>
              <a:buClr>
                <a:schemeClr val="dk2"/>
              </a:buClr>
              <a:buSzPts val="2000"/>
              <a:buFont typeface="Arial"/>
              <a:buNone/>
            </a:pPr>
            <a:r>
              <a:rPr lang="en-US"/>
              <a:t>In addition to providing time to conduct these activities, the program also should allow institutions flexibility in scheduling configurations </a:t>
            </a:r>
            <a:r>
              <a:rPr lang="en-US">
                <a:solidFill>
                  <a:srgbClr val="FFC000"/>
                </a:solidFill>
              </a:rPr>
              <a:t>(Title 5, Section 55722)</a:t>
            </a:r>
            <a:r>
              <a:rPr lang="en-US"/>
              <a:t>, including but not limited to:</a:t>
            </a:r>
            <a:endParaRPr/>
          </a:p>
          <a:p>
            <a:pPr indent="0" lvl="0" marL="0" rtl="0" algn="l">
              <a:lnSpc>
                <a:spcPct val="110000"/>
              </a:lnSpc>
              <a:spcBef>
                <a:spcPts val="1000"/>
              </a:spcBef>
              <a:spcAft>
                <a:spcPts val="0"/>
              </a:spcAft>
              <a:buClr>
                <a:schemeClr val="dk2"/>
              </a:buClr>
              <a:buSzPts val="2000"/>
              <a:buFont typeface="Arial"/>
              <a:buNone/>
            </a:pPr>
            <a:r>
              <a:t/>
            </a:r>
            <a:endParaRPr/>
          </a:p>
          <a:p>
            <a:pPr indent="0" lvl="0" marL="0" rtl="0" algn="l">
              <a:lnSpc>
                <a:spcPct val="110000"/>
              </a:lnSpc>
              <a:spcBef>
                <a:spcPts val="1000"/>
              </a:spcBef>
              <a:spcAft>
                <a:spcPts val="0"/>
              </a:spcAft>
              <a:buClr>
                <a:schemeClr val="dk2"/>
              </a:buClr>
              <a:buSzPts val="2000"/>
              <a:buFont typeface="Arial"/>
              <a:buNone/>
            </a:pPr>
            <a:r>
              <a:rPr lang="en-US"/>
              <a:t>A calendar comprised of two 16-week semesters with an intersession</a:t>
            </a:r>
            <a:endParaRPr/>
          </a:p>
          <a:p>
            <a:pPr indent="0" lvl="0" marL="0" rtl="0" algn="l">
              <a:lnSpc>
                <a:spcPct val="110000"/>
              </a:lnSpc>
              <a:spcBef>
                <a:spcPts val="1000"/>
              </a:spcBef>
              <a:spcAft>
                <a:spcPts val="0"/>
              </a:spcAft>
              <a:buClr>
                <a:schemeClr val="dk2"/>
              </a:buClr>
              <a:buSzPts val="2000"/>
              <a:buFont typeface="Arial"/>
              <a:buNone/>
            </a:pPr>
            <a:r>
              <a:rPr lang="en-US"/>
              <a:t>Courses scheduled for student enrollment on an open-entry / open-exit basis</a:t>
            </a:r>
            <a:endParaRPr/>
          </a:p>
          <a:p>
            <a:pPr indent="0" lvl="0" marL="0" rtl="0" algn="l">
              <a:lnSpc>
                <a:spcPct val="110000"/>
              </a:lnSpc>
              <a:spcBef>
                <a:spcPts val="1000"/>
              </a:spcBef>
              <a:spcAft>
                <a:spcPts val="0"/>
              </a:spcAft>
              <a:buClr>
                <a:schemeClr val="dk2"/>
              </a:buClr>
              <a:buSzPts val="2000"/>
              <a:buFont typeface="Arial"/>
              <a:buNone/>
            </a:pPr>
            <a:r>
              <a:rPr lang="en-US"/>
              <a:t>Courses scheduled independently of any term configuration</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sp>
        <p:nvSpPr>
          <p:cNvPr id="364" name="Google Shape;364;p52"/>
          <p:cNvSpPr txBox="1"/>
          <p:nvPr>
            <p:ph type="title"/>
          </p:nvPr>
        </p:nvSpPr>
        <p:spPr>
          <a:xfrm>
            <a:off x="1028700" y="800100"/>
            <a:ext cx="10134600" cy="128850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chemeClr val="dk2"/>
              </a:buClr>
              <a:buSzPts val="3200"/>
              <a:buFont typeface="Arial"/>
              <a:buNone/>
            </a:pPr>
            <a:r>
              <a:rPr lang="en-US">
                <a:solidFill>
                  <a:srgbClr val="76A5AF"/>
                </a:solidFill>
              </a:rPr>
              <a:t>Group #4 </a:t>
            </a:r>
            <a:r>
              <a:rPr lang="en-US"/>
              <a:t> Focused Areas</a:t>
            </a:r>
            <a:r>
              <a:rPr lang="en-US"/>
              <a:t> </a:t>
            </a:r>
            <a:r>
              <a:rPr lang="en-US" sz="2300">
                <a:solidFill>
                  <a:srgbClr val="FFC000"/>
                </a:solidFill>
              </a:rPr>
              <a:t>(work space)</a:t>
            </a:r>
            <a:endParaRPr/>
          </a:p>
          <a:p>
            <a:pPr indent="0" lvl="0" marL="0" rtl="0" algn="l">
              <a:spcBef>
                <a:spcPts val="0"/>
              </a:spcBef>
              <a:spcAft>
                <a:spcPts val="0"/>
              </a:spcAft>
              <a:buClr>
                <a:schemeClr val="dk2"/>
              </a:buClr>
              <a:buSzPts val="3200"/>
              <a:buFont typeface="Arial"/>
              <a:buNone/>
            </a:pPr>
            <a:r>
              <a:rPr lang="en-US">
                <a:solidFill>
                  <a:schemeClr val="accent6"/>
                </a:solidFill>
              </a:rPr>
              <a:t>10) Evaluation</a:t>
            </a:r>
            <a:endParaRPr>
              <a:solidFill>
                <a:schemeClr val="accent6"/>
              </a:solidFill>
            </a:endParaRPr>
          </a:p>
        </p:txBody>
      </p:sp>
      <p:sp>
        <p:nvSpPr>
          <p:cNvPr id="365" name="Google Shape;365;p52"/>
          <p:cNvSpPr txBox="1"/>
          <p:nvPr>
            <p:ph idx="1" type="body"/>
          </p:nvPr>
        </p:nvSpPr>
        <p:spPr>
          <a:xfrm>
            <a:off x="1028700" y="2238103"/>
            <a:ext cx="10134600" cy="3969300"/>
          </a:xfrm>
          <a:prstGeom prst="rect">
            <a:avLst/>
          </a:prstGeom>
          <a:noFill/>
          <a:ln>
            <a:noFill/>
          </a:ln>
        </p:spPr>
        <p:txBody>
          <a:bodyPr anchorCtr="0" anchor="t" bIns="45700" lIns="91425" spcFirstLastPara="1" rIns="91425" wrap="square" tIns="45700">
            <a:normAutofit/>
          </a:bodyPr>
          <a:lstStyle/>
          <a:p>
            <a:pPr indent="0" lvl="0" marL="0" rtl="0" algn="l">
              <a:spcBef>
                <a:spcPts val="1100"/>
              </a:spcBef>
              <a:spcAft>
                <a:spcPts val="0"/>
              </a:spcAft>
              <a:buClr>
                <a:schemeClr val="dk2"/>
              </a:buClr>
              <a:buSzPts val="2000"/>
              <a:buFont typeface="Arial"/>
              <a:buNone/>
            </a:pPr>
            <a:r>
              <a:t/>
            </a:r>
            <a:endParaRPr/>
          </a:p>
          <a:p>
            <a:pPr indent="0" lvl="0" marL="0" rtl="0" algn="l">
              <a:spcBef>
                <a:spcPts val="1100"/>
              </a:spcBef>
              <a:spcAft>
                <a:spcPts val="0"/>
              </a:spcAft>
              <a:buClr>
                <a:schemeClr val="dk2"/>
              </a:buClr>
              <a:buSzPts val="2000"/>
              <a:buFont typeface="Arial"/>
              <a:buNone/>
            </a:pPr>
            <a:r>
              <a:rPr lang="en-US"/>
              <a:t>C</a:t>
            </a:r>
            <a:r>
              <a:rPr lang="en-US"/>
              <a:t>onfiguration of individuals should be more specific to include classified and other stakeholder groups with a vested interest in college business and community impact. </a:t>
            </a:r>
            <a:endParaRPr/>
          </a:p>
          <a:p>
            <a:pPr indent="0" lvl="0" marL="0" rtl="0" algn="l">
              <a:spcBef>
                <a:spcPts val="1100"/>
              </a:spcBef>
              <a:spcAft>
                <a:spcPts val="0"/>
              </a:spcAft>
              <a:buClr>
                <a:schemeClr val="dk2"/>
              </a:buClr>
              <a:buSzPts val="2000"/>
              <a:buFont typeface="Arial"/>
              <a:buNone/>
            </a:pPr>
            <a:r>
              <a:t/>
            </a:r>
            <a:endParaRPr/>
          </a:p>
          <a:p>
            <a:pPr indent="0" lvl="0" marL="0" rtl="0" algn="l">
              <a:spcBef>
                <a:spcPts val="1100"/>
              </a:spcBef>
              <a:spcAft>
                <a:spcPts val="0"/>
              </a:spcAft>
              <a:buClr>
                <a:schemeClr val="dk2"/>
              </a:buClr>
              <a:buSzPts val="2000"/>
              <a:buFont typeface="Arial"/>
              <a:buNone/>
            </a:pPr>
            <a:r>
              <a:rPr lang="en-US"/>
              <a:t>There is no accountability with the evaluation process, so it would be helpful to add a statement addressing this.</a:t>
            </a:r>
            <a:endParaRPr>
              <a:solidFill>
                <a:schemeClr val="accent6"/>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9" name="Shape 369"/>
        <p:cNvGrpSpPr/>
        <p:nvPr/>
      </p:nvGrpSpPr>
      <p:grpSpPr>
        <a:xfrm>
          <a:off x="0" y="0"/>
          <a:ext cx="0" cy="0"/>
          <a:chOff x="0" y="0"/>
          <a:chExt cx="0" cy="0"/>
        </a:xfrm>
      </p:grpSpPr>
      <p:sp>
        <p:nvSpPr>
          <p:cNvPr id="370" name="Google Shape;370;p53"/>
          <p:cNvSpPr txBox="1"/>
          <p:nvPr>
            <p:ph type="title"/>
          </p:nvPr>
        </p:nvSpPr>
        <p:spPr>
          <a:xfrm>
            <a:off x="1028700" y="1333500"/>
            <a:ext cx="10134600" cy="1288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dk2"/>
              </a:buClr>
              <a:buSzPts val="3200"/>
              <a:buFont typeface="Arial"/>
              <a:buNone/>
            </a:pPr>
            <a:r>
              <a:rPr lang="en-US">
                <a:solidFill>
                  <a:srgbClr val="76A5AF"/>
                </a:solidFill>
              </a:rPr>
              <a:t>Group #4</a:t>
            </a:r>
            <a:r>
              <a:rPr lang="en-US"/>
              <a:t>  Focused Areas</a:t>
            </a:r>
            <a:r>
              <a:rPr lang="en-US"/>
              <a:t> </a:t>
            </a:r>
            <a:r>
              <a:rPr lang="en-US" sz="2300">
                <a:solidFill>
                  <a:srgbClr val="FFC000"/>
                </a:solidFill>
              </a:rPr>
              <a:t>(work space)</a:t>
            </a:r>
            <a:endParaRPr/>
          </a:p>
          <a:p>
            <a:pPr indent="0" lvl="0" marL="0" rtl="0" algn="l">
              <a:spcBef>
                <a:spcPts val="0"/>
              </a:spcBef>
              <a:spcAft>
                <a:spcPts val="0"/>
              </a:spcAft>
              <a:buClr>
                <a:schemeClr val="dk2"/>
              </a:buClr>
              <a:buSzPts val="3200"/>
              <a:buFont typeface="Arial"/>
              <a:buNone/>
            </a:pPr>
            <a:r>
              <a:rPr lang="en-US">
                <a:solidFill>
                  <a:schemeClr val="accent6"/>
                </a:solidFill>
              </a:rPr>
              <a:t>11) Chancellors’ requirements for establishing or   </a:t>
            </a:r>
            <a:endParaRPr>
              <a:solidFill>
                <a:schemeClr val="accent6"/>
              </a:solidFill>
            </a:endParaRPr>
          </a:p>
          <a:p>
            <a:pPr indent="0" lvl="0" marL="0" rtl="0" algn="l">
              <a:spcBef>
                <a:spcPts val="0"/>
              </a:spcBef>
              <a:spcAft>
                <a:spcPts val="0"/>
              </a:spcAft>
              <a:buClr>
                <a:schemeClr val="dk2"/>
              </a:buClr>
              <a:buSzPts val="3200"/>
              <a:buFont typeface="Arial"/>
              <a:buNone/>
            </a:pPr>
            <a:r>
              <a:rPr lang="en-US">
                <a:solidFill>
                  <a:schemeClr val="accent6"/>
                </a:solidFill>
              </a:rPr>
              <a:t>      maintaining a flexible calendar program</a:t>
            </a:r>
            <a:endParaRPr>
              <a:solidFill>
                <a:srgbClr val="0066BA"/>
              </a:solidFill>
            </a:endParaRPr>
          </a:p>
        </p:txBody>
      </p:sp>
      <p:sp>
        <p:nvSpPr>
          <p:cNvPr id="371" name="Google Shape;371;p53"/>
          <p:cNvSpPr txBox="1"/>
          <p:nvPr>
            <p:ph idx="1" type="body"/>
          </p:nvPr>
        </p:nvSpPr>
        <p:spPr>
          <a:xfrm>
            <a:off x="1028700" y="2771503"/>
            <a:ext cx="10134600" cy="3969300"/>
          </a:xfrm>
          <a:prstGeom prst="rect">
            <a:avLst/>
          </a:prstGeom>
          <a:noFill/>
          <a:ln>
            <a:noFill/>
          </a:ln>
        </p:spPr>
        <p:txBody>
          <a:bodyPr anchorCtr="0" anchor="t" bIns="45700" lIns="91425" spcFirstLastPara="1" rIns="91425" wrap="square" tIns="45700">
            <a:normAutofit/>
          </a:bodyPr>
          <a:lstStyle/>
          <a:p>
            <a:pPr indent="0" lvl="0" marL="0" rtl="0" algn="l">
              <a:spcBef>
                <a:spcPts val="1100"/>
              </a:spcBef>
              <a:spcAft>
                <a:spcPts val="0"/>
              </a:spcAft>
              <a:buClr>
                <a:schemeClr val="dk2"/>
              </a:buClr>
              <a:buSzPts val="2000"/>
              <a:buFont typeface="Arial"/>
              <a:buNone/>
            </a:pPr>
            <a:r>
              <a:rPr lang="en-US"/>
              <a:t>..</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5" name="Shape 375"/>
        <p:cNvGrpSpPr/>
        <p:nvPr/>
      </p:nvGrpSpPr>
      <p:grpSpPr>
        <a:xfrm>
          <a:off x="0" y="0"/>
          <a:ext cx="0" cy="0"/>
          <a:chOff x="0" y="0"/>
          <a:chExt cx="0" cy="0"/>
        </a:xfrm>
      </p:grpSpPr>
      <p:sp>
        <p:nvSpPr>
          <p:cNvPr id="376" name="Google Shape;376;p54"/>
          <p:cNvSpPr txBox="1"/>
          <p:nvPr>
            <p:ph type="title"/>
          </p:nvPr>
        </p:nvSpPr>
        <p:spPr>
          <a:xfrm>
            <a:off x="1028700" y="800100"/>
            <a:ext cx="10134600" cy="128850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chemeClr val="dk2"/>
              </a:buClr>
              <a:buSzPts val="3200"/>
              <a:buFont typeface="Arial"/>
              <a:buNone/>
            </a:pPr>
            <a:r>
              <a:rPr lang="en-US">
                <a:solidFill>
                  <a:srgbClr val="76A5AF"/>
                </a:solidFill>
              </a:rPr>
              <a:t>Group #4 </a:t>
            </a:r>
            <a:r>
              <a:rPr lang="en-US"/>
              <a:t> Focused Areas</a:t>
            </a:r>
            <a:r>
              <a:rPr lang="en-US"/>
              <a:t> </a:t>
            </a:r>
            <a:r>
              <a:rPr lang="en-US" sz="2300">
                <a:solidFill>
                  <a:srgbClr val="FFC000"/>
                </a:solidFill>
              </a:rPr>
              <a:t>(work space)</a:t>
            </a:r>
            <a:endParaRPr/>
          </a:p>
          <a:p>
            <a:pPr indent="0" lvl="0" marL="0" rtl="0" algn="l">
              <a:spcBef>
                <a:spcPts val="0"/>
              </a:spcBef>
              <a:spcAft>
                <a:spcPts val="0"/>
              </a:spcAft>
              <a:buClr>
                <a:schemeClr val="dk2"/>
              </a:buClr>
              <a:buSzPts val="3200"/>
              <a:buFont typeface="Arial"/>
              <a:buNone/>
            </a:pPr>
            <a:r>
              <a:rPr lang="en-US">
                <a:solidFill>
                  <a:schemeClr val="accent6"/>
                </a:solidFill>
              </a:rPr>
              <a:t>12) Definition of terms</a:t>
            </a:r>
            <a:endParaRPr>
              <a:solidFill>
                <a:srgbClr val="0066BA"/>
              </a:solidFill>
            </a:endParaRPr>
          </a:p>
        </p:txBody>
      </p:sp>
      <p:sp>
        <p:nvSpPr>
          <p:cNvPr id="377" name="Google Shape;377;p54"/>
          <p:cNvSpPr txBox="1"/>
          <p:nvPr>
            <p:ph idx="1" type="body"/>
          </p:nvPr>
        </p:nvSpPr>
        <p:spPr>
          <a:xfrm>
            <a:off x="1028700" y="2238103"/>
            <a:ext cx="10134600" cy="3969300"/>
          </a:xfrm>
          <a:prstGeom prst="rect">
            <a:avLst/>
          </a:prstGeom>
          <a:noFill/>
          <a:ln>
            <a:noFill/>
          </a:ln>
        </p:spPr>
        <p:txBody>
          <a:bodyPr anchorCtr="0" anchor="t" bIns="45700" lIns="91425" spcFirstLastPara="1" rIns="91425" wrap="square" tIns="45700">
            <a:normAutofit/>
          </a:bodyPr>
          <a:lstStyle/>
          <a:p>
            <a:pPr indent="0" lvl="0" marL="0" rtl="0" algn="l">
              <a:spcBef>
                <a:spcPts val="1100"/>
              </a:spcBef>
              <a:spcAft>
                <a:spcPts val="0"/>
              </a:spcAft>
              <a:buClr>
                <a:schemeClr val="dk2"/>
              </a:buClr>
              <a:buSzPts val="2000"/>
              <a:buFont typeface="Arial"/>
              <a:buNone/>
            </a:pPr>
            <a:r>
              <a:rPr lang="en-US"/>
              <a:t>..</a:t>
            </a:r>
            <a:endParaRPr>
              <a:solidFill>
                <a:schemeClr val="accent6"/>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1" name="Shape 381"/>
        <p:cNvGrpSpPr/>
        <p:nvPr/>
      </p:nvGrpSpPr>
      <p:grpSpPr>
        <a:xfrm>
          <a:off x="0" y="0"/>
          <a:ext cx="0" cy="0"/>
          <a:chOff x="0" y="0"/>
          <a:chExt cx="0" cy="0"/>
        </a:xfrm>
      </p:grpSpPr>
      <p:sp>
        <p:nvSpPr>
          <p:cNvPr id="382" name="Google Shape;382;p55"/>
          <p:cNvSpPr txBox="1"/>
          <p:nvPr>
            <p:ph type="title"/>
          </p:nvPr>
        </p:nvSpPr>
        <p:spPr>
          <a:xfrm>
            <a:off x="1028700" y="266700"/>
            <a:ext cx="10134600" cy="1288500"/>
          </a:xfrm>
          <a:prstGeom prst="rect">
            <a:avLst/>
          </a:prstGeom>
          <a:noFill/>
          <a:ln>
            <a:noFill/>
          </a:ln>
        </p:spPr>
        <p:txBody>
          <a:bodyPr anchorCtr="0" anchor="b" bIns="45700" lIns="91425" spcFirstLastPara="1" rIns="91425" wrap="square" tIns="45700">
            <a:normAutofit/>
          </a:bodyPr>
          <a:lstStyle/>
          <a:p>
            <a:pPr indent="0" lvl="0" marL="0" rtl="0" algn="l">
              <a:lnSpc>
                <a:spcPct val="110000"/>
              </a:lnSpc>
              <a:spcBef>
                <a:spcPts val="0"/>
              </a:spcBef>
              <a:spcAft>
                <a:spcPts val="0"/>
              </a:spcAft>
              <a:buClr>
                <a:schemeClr val="accent3"/>
              </a:buClr>
              <a:buSzPts val="3200"/>
              <a:buFont typeface="Arial"/>
              <a:buNone/>
            </a:pPr>
            <a:r>
              <a:rPr lang="en-US">
                <a:solidFill>
                  <a:schemeClr val="accent3"/>
                </a:solidFill>
              </a:rPr>
              <a:t>Activity #3 ~ Key Ideas</a:t>
            </a:r>
            <a:endParaRPr/>
          </a:p>
        </p:txBody>
      </p:sp>
      <p:sp>
        <p:nvSpPr>
          <p:cNvPr id="383" name="Google Shape;383;p55"/>
          <p:cNvSpPr txBox="1"/>
          <p:nvPr>
            <p:ph idx="1" type="body"/>
          </p:nvPr>
        </p:nvSpPr>
        <p:spPr>
          <a:xfrm>
            <a:off x="1028700" y="1704700"/>
            <a:ext cx="10134600" cy="4524000"/>
          </a:xfrm>
          <a:prstGeom prst="rect">
            <a:avLst/>
          </a:prstGeom>
          <a:noFill/>
          <a:ln>
            <a:noFill/>
          </a:ln>
        </p:spPr>
        <p:txBody>
          <a:bodyPr anchorCtr="0" anchor="t" bIns="45700" lIns="91425" spcFirstLastPara="1" rIns="91425" wrap="square" tIns="45700">
            <a:normAutofit/>
          </a:bodyPr>
          <a:lstStyle/>
          <a:p>
            <a:pPr indent="0" lvl="0" marL="0" rtl="0" algn="l">
              <a:lnSpc>
                <a:spcPct val="110000"/>
              </a:lnSpc>
              <a:spcBef>
                <a:spcPts val="0"/>
              </a:spcBef>
              <a:spcAft>
                <a:spcPts val="0"/>
              </a:spcAft>
              <a:buClr>
                <a:schemeClr val="dk2"/>
              </a:buClr>
              <a:buSzPts val="2000"/>
              <a:buFont typeface="Arial"/>
              <a:buNone/>
            </a:pPr>
            <a:r>
              <a:t/>
            </a:r>
            <a:endParaRPr/>
          </a:p>
          <a:p>
            <a:pPr indent="0" lvl="0" marL="0" rtl="0" algn="l">
              <a:lnSpc>
                <a:spcPct val="110000"/>
              </a:lnSpc>
              <a:spcBef>
                <a:spcPts val="1000"/>
              </a:spcBef>
              <a:spcAft>
                <a:spcPts val="0"/>
              </a:spcAft>
              <a:buClr>
                <a:schemeClr val="dk2"/>
              </a:buClr>
              <a:buSzPts val="2000"/>
              <a:buFont typeface="Arial"/>
              <a:buNone/>
            </a:pPr>
            <a:r>
              <a:rPr lang="en-US"/>
              <a:t>What would you like to focus on polishing up with our remaining time?</a:t>
            </a:r>
            <a:endParaRPr/>
          </a:p>
          <a:p>
            <a:pPr indent="0" lvl="0" marL="0" rtl="0" algn="l">
              <a:lnSpc>
                <a:spcPct val="110000"/>
              </a:lnSpc>
              <a:spcBef>
                <a:spcPts val="1000"/>
              </a:spcBef>
              <a:spcAft>
                <a:spcPts val="0"/>
              </a:spcAft>
              <a:buClr>
                <a:schemeClr val="dk2"/>
              </a:buClr>
              <a:buSzPts val="2000"/>
              <a:buFont typeface="Arial"/>
              <a:buNone/>
            </a:pPr>
            <a:r>
              <a:t/>
            </a:r>
            <a:endParaRPr/>
          </a:p>
          <a:p>
            <a:pPr indent="0" lvl="0" marL="0" rtl="0" algn="l">
              <a:lnSpc>
                <a:spcPct val="110000"/>
              </a:lnSpc>
              <a:spcBef>
                <a:spcPts val="1000"/>
              </a:spcBef>
              <a:spcAft>
                <a:spcPts val="0"/>
              </a:spcAft>
              <a:buClr>
                <a:schemeClr val="dk2"/>
              </a:buClr>
              <a:buSzPts val="2000"/>
              <a:buFont typeface="Arial"/>
              <a:buNone/>
            </a:pPr>
            <a:r>
              <a:rPr lang="en-US"/>
              <a:t>Given the topics that we’ve collectively uncovered </a:t>
            </a:r>
            <a:r>
              <a:rPr lang="en-US"/>
              <a:t>what are the top three priorities in order? </a:t>
            </a:r>
            <a:endParaRPr/>
          </a:p>
          <a:p>
            <a:pPr indent="0" lvl="0" marL="0" rtl="0" algn="l">
              <a:lnSpc>
                <a:spcPct val="110000"/>
              </a:lnSpc>
              <a:spcBef>
                <a:spcPts val="1000"/>
              </a:spcBef>
              <a:spcAft>
                <a:spcPts val="0"/>
              </a:spcAft>
              <a:buClr>
                <a:schemeClr val="dk2"/>
              </a:buClr>
              <a:buSzPts val="2000"/>
              <a:buFont typeface="Arial"/>
              <a:buNone/>
            </a:pPr>
            <a:r>
              <a:t/>
            </a:r>
            <a:endParaRPr/>
          </a:p>
          <a:p>
            <a:pPr indent="0" lvl="0" marL="0" rtl="0" algn="l">
              <a:lnSpc>
                <a:spcPct val="110000"/>
              </a:lnSpc>
              <a:spcBef>
                <a:spcPts val="1000"/>
              </a:spcBef>
              <a:spcAft>
                <a:spcPts val="0"/>
              </a:spcAft>
              <a:buClr>
                <a:schemeClr val="dk2"/>
              </a:buClr>
              <a:buSzPts val="2000"/>
              <a:buFont typeface="Arial"/>
              <a:buNone/>
            </a:pPr>
            <a:r>
              <a:rPr lang="en-US"/>
              <a:t>Given the knowledge that a task force is being assembled to revise this document next year what is the main point you would want to see is addressed in this new document?</a:t>
            </a:r>
            <a:endParaRPr/>
          </a:p>
        </p:txBody>
      </p:sp>
      <p:pic>
        <p:nvPicPr>
          <p:cNvPr descr="Kids Activity CLUB | Colombo" id="384" name="Google Shape;384;p55"/>
          <p:cNvPicPr preferRelativeResize="0"/>
          <p:nvPr/>
        </p:nvPicPr>
        <p:blipFill rotWithShape="1">
          <a:blip r:embed="rId3">
            <a:alphaModFix amt="19000"/>
          </a:blip>
          <a:srcRect b="0" l="0" r="0" t="0"/>
          <a:stretch/>
        </p:blipFill>
        <p:spPr>
          <a:xfrm>
            <a:off x="7677735" y="1592751"/>
            <a:ext cx="3252861" cy="3252861"/>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8" name="Shape 388"/>
        <p:cNvGrpSpPr/>
        <p:nvPr/>
      </p:nvGrpSpPr>
      <p:grpSpPr>
        <a:xfrm>
          <a:off x="0" y="0"/>
          <a:ext cx="0" cy="0"/>
          <a:chOff x="0" y="0"/>
          <a:chExt cx="0" cy="0"/>
        </a:xfrm>
      </p:grpSpPr>
      <p:sp>
        <p:nvSpPr>
          <p:cNvPr id="389" name="Google Shape;389;p56"/>
          <p:cNvSpPr txBox="1"/>
          <p:nvPr>
            <p:ph type="title"/>
          </p:nvPr>
        </p:nvSpPr>
        <p:spPr>
          <a:xfrm>
            <a:off x="1028700" y="266700"/>
            <a:ext cx="10134600" cy="1288500"/>
          </a:xfrm>
          <a:prstGeom prst="rect">
            <a:avLst/>
          </a:prstGeom>
          <a:noFill/>
          <a:ln>
            <a:noFill/>
          </a:ln>
        </p:spPr>
        <p:txBody>
          <a:bodyPr anchorCtr="0" anchor="b" bIns="45700" lIns="91425" spcFirstLastPara="1" rIns="91425" wrap="square" tIns="45700">
            <a:normAutofit/>
          </a:bodyPr>
          <a:lstStyle/>
          <a:p>
            <a:pPr indent="0" lvl="0" marL="0" rtl="0" algn="l">
              <a:lnSpc>
                <a:spcPct val="110000"/>
              </a:lnSpc>
              <a:spcBef>
                <a:spcPts val="0"/>
              </a:spcBef>
              <a:spcAft>
                <a:spcPts val="0"/>
              </a:spcAft>
              <a:buClr>
                <a:schemeClr val="dk2"/>
              </a:buClr>
              <a:buSzPts val="3200"/>
              <a:buFont typeface="Arial"/>
              <a:buNone/>
            </a:pPr>
            <a:r>
              <a:rPr lang="en-US">
                <a:solidFill>
                  <a:srgbClr val="0066BA"/>
                </a:solidFill>
              </a:rPr>
              <a:t>Group Responses - Primary Target</a:t>
            </a:r>
            <a:endParaRPr>
              <a:solidFill>
                <a:srgbClr val="0066BA"/>
              </a:solidFill>
            </a:endParaRPr>
          </a:p>
        </p:txBody>
      </p:sp>
      <p:sp>
        <p:nvSpPr>
          <p:cNvPr id="390" name="Google Shape;390;p56"/>
          <p:cNvSpPr txBox="1"/>
          <p:nvPr>
            <p:ph idx="1" type="body"/>
          </p:nvPr>
        </p:nvSpPr>
        <p:spPr>
          <a:xfrm>
            <a:off x="1028700" y="1704700"/>
            <a:ext cx="10134600" cy="4402500"/>
          </a:xfrm>
          <a:prstGeom prst="rect">
            <a:avLst/>
          </a:prstGeom>
          <a:noFill/>
          <a:ln>
            <a:noFill/>
          </a:ln>
        </p:spPr>
        <p:txBody>
          <a:bodyPr anchorCtr="0" anchor="t" bIns="45700" lIns="91425" spcFirstLastPara="1" rIns="91425" wrap="square" tIns="45700">
            <a:normAutofit/>
          </a:bodyPr>
          <a:lstStyle/>
          <a:p>
            <a:pPr indent="0" lvl="0" marL="0" rtl="0" algn="l">
              <a:spcBef>
                <a:spcPts val="1100"/>
              </a:spcBef>
              <a:spcAft>
                <a:spcPts val="0"/>
              </a:spcAft>
              <a:buClr>
                <a:schemeClr val="dk2"/>
              </a:buClr>
              <a:buSzPts val="2000"/>
              <a:buFont typeface="Arial"/>
              <a:buNone/>
            </a:pPr>
            <a:r>
              <a:t/>
            </a:r>
            <a:endParaRPr/>
          </a:p>
          <a:p>
            <a:pPr indent="0" lvl="0" marL="0" rtl="0" algn="l">
              <a:spcBef>
                <a:spcPts val="1100"/>
              </a:spcBef>
              <a:spcAft>
                <a:spcPts val="0"/>
              </a:spcAft>
              <a:buClr>
                <a:schemeClr val="dk2"/>
              </a:buClr>
              <a:buSzPts val="2000"/>
              <a:buFont typeface="Arial"/>
              <a:buNone/>
            </a:pPr>
            <a:r>
              <a:rPr lang="en-US"/>
              <a:t>A standard for all employees to accomplish PD (differentiating between PT and FT employees perhaps). </a:t>
            </a:r>
            <a:endParaRPr/>
          </a:p>
          <a:p>
            <a:pPr indent="0" lvl="0" marL="0" rtl="0" algn="l">
              <a:spcBef>
                <a:spcPts val="1100"/>
              </a:spcBef>
              <a:spcAft>
                <a:spcPts val="0"/>
              </a:spcAft>
              <a:buClr>
                <a:schemeClr val="dk2"/>
              </a:buClr>
              <a:buSzPts val="2000"/>
              <a:buFont typeface="Arial"/>
              <a:buNone/>
            </a:pPr>
            <a:r>
              <a:t/>
            </a:r>
            <a:endParaRPr/>
          </a:p>
          <a:p>
            <a:pPr indent="0" lvl="0" marL="0" rtl="0" algn="l">
              <a:spcBef>
                <a:spcPts val="1100"/>
              </a:spcBef>
              <a:spcAft>
                <a:spcPts val="0"/>
              </a:spcAft>
              <a:buClr>
                <a:schemeClr val="dk2"/>
              </a:buClr>
              <a:buSzPts val="2000"/>
              <a:buFont typeface="Arial"/>
              <a:buNone/>
            </a:pPr>
            <a:r>
              <a:rPr lang="en-US"/>
              <a:t>Inclusivity of all employee groups (not parsed out to be only for faculty, but to be equitable with the inclusion of classified and administrator constituency groups)</a:t>
            </a:r>
            <a:endParaRPr/>
          </a:p>
          <a:p>
            <a:pPr indent="0" lvl="0" marL="0" rtl="0" algn="l">
              <a:spcBef>
                <a:spcPts val="1100"/>
              </a:spcBef>
              <a:spcAft>
                <a:spcPts val="0"/>
              </a:spcAft>
              <a:buClr>
                <a:schemeClr val="dk2"/>
              </a:buClr>
              <a:buSzPts val="2000"/>
              <a:buFont typeface="Arial"/>
              <a:buNone/>
            </a:pPr>
            <a:r>
              <a:t/>
            </a:r>
            <a:endParaRPr/>
          </a:p>
          <a:p>
            <a:pPr indent="0" lvl="0" marL="0" rtl="0" algn="l">
              <a:spcBef>
                <a:spcPts val="1100"/>
              </a:spcBef>
              <a:spcAft>
                <a:spcPts val="0"/>
              </a:spcAft>
              <a:buClr>
                <a:schemeClr val="dk2"/>
              </a:buClr>
              <a:buSzPts val="2000"/>
              <a:buFont typeface="Arial"/>
              <a:buNone/>
            </a:pPr>
            <a:r>
              <a:rPr lang="en-US"/>
              <a:t>Flexibility to complete hours during an Academic Year, but without negating the strength found in a designated Flex Week</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4" name="Shape 394"/>
        <p:cNvGrpSpPr/>
        <p:nvPr/>
      </p:nvGrpSpPr>
      <p:grpSpPr>
        <a:xfrm>
          <a:off x="0" y="0"/>
          <a:ext cx="0" cy="0"/>
          <a:chOff x="0" y="0"/>
          <a:chExt cx="0" cy="0"/>
        </a:xfrm>
      </p:grpSpPr>
      <p:sp>
        <p:nvSpPr>
          <p:cNvPr id="395" name="Google Shape;395;p57"/>
          <p:cNvSpPr txBox="1"/>
          <p:nvPr>
            <p:ph type="title"/>
          </p:nvPr>
        </p:nvSpPr>
        <p:spPr>
          <a:xfrm>
            <a:off x="1028700" y="266700"/>
            <a:ext cx="10134600" cy="1288500"/>
          </a:xfrm>
          <a:prstGeom prst="rect">
            <a:avLst/>
          </a:prstGeom>
          <a:noFill/>
          <a:ln>
            <a:noFill/>
          </a:ln>
        </p:spPr>
        <p:txBody>
          <a:bodyPr anchorCtr="0" anchor="b" bIns="45700" lIns="91425" spcFirstLastPara="1" rIns="91425" wrap="square" tIns="45700">
            <a:normAutofit/>
          </a:bodyPr>
          <a:lstStyle/>
          <a:p>
            <a:pPr indent="0" lvl="0" marL="0" rtl="0" algn="l">
              <a:lnSpc>
                <a:spcPct val="110000"/>
              </a:lnSpc>
              <a:spcBef>
                <a:spcPts val="0"/>
              </a:spcBef>
              <a:spcAft>
                <a:spcPts val="0"/>
              </a:spcAft>
              <a:buClr>
                <a:schemeClr val="dk2"/>
              </a:buClr>
              <a:buSzPts val="3200"/>
              <a:buFont typeface="Arial"/>
              <a:buNone/>
            </a:pPr>
            <a:r>
              <a:rPr lang="en-US">
                <a:solidFill>
                  <a:srgbClr val="0066BA"/>
                </a:solidFill>
              </a:rPr>
              <a:t>Success with the Chancellor's Office </a:t>
            </a:r>
            <a:endParaRPr>
              <a:solidFill>
                <a:srgbClr val="0066BA"/>
              </a:solidFill>
            </a:endParaRPr>
          </a:p>
        </p:txBody>
      </p:sp>
      <p:sp>
        <p:nvSpPr>
          <p:cNvPr id="396" name="Google Shape;396;p57"/>
          <p:cNvSpPr txBox="1"/>
          <p:nvPr>
            <p:ph idx="1" type="body"/>
          </p:nvPr>
        </p:nvSpPr>
        <p:spPr>
          <a:xfrm>
            <a:off x="1028700" y="1704703"/>
            <a:ext cx="10134600" cy="3969300"/>
          </a:xfrm>
          <a:prstGeom prst="rect">
            <a:avLst/>
          </a:prstGeom>
          <a:noFill/>
          <a:ln>
            <a:noFill/>
          </a:ln>
        </p:spPr>
        <p:txBody>
          <a:bodyPr anchorCtr="0" anchor="t" bIns="45700" lIns="91425" spcFirstLastPara="1" rIns="91425" wrap="square" tIns="45700">
            <a:normAutofit/>
          </a:bodyPr>
          <a:lstStyle/>
          <a:p>
            <a:pPr indent="0" lvl="0" marL="0" rtl="0" algn="l">
              <a:lnSpc>
                <a:spcPct val="110000"/>
              </a:lnSpc>
              <a:spcBef>
                <a:spcPts val="0"/>
              </a:spcBef>
              <a:spcAft>
                <a:spcPts val="0"/>
              </a:spcAft>
              <a:buClr>
                <a:schemeClr val="dk2"/>
              </a:buClr>
              <a:buSzPts val="2000"/>
              <a:buFont typeface="Arial"/>
              <a:buNone/>
            </a:pPr>
            <a:r>
              <a:t/>
            </a:r>
            <a:endParaRPr/>
          </a:p>
          <a:p>
            <a:pPr indent="0" lvl="0" marL="0" rtl="0" algn="l">
              <a:lnSpc>
                <a:spcPct val="110000"/>
              </a:lnSpc>
              <a:spcBef>
                <a:spcPts val="1000"/>
              </a:spcBef>
              <a:spcAft>
                <a:spcPts val="0"/>
              </a:spcAft>
              <a:buClr>
                <a:schemeClr val="dk2"/>
              </a:buClr>
              <a:buSzPts val="2000"/>
              <a:buFont typeface="Arial"/>
              <a:buNone/>
            </a:pPr>
            <a:r>
              <a:rPr lang="en-US"/>
              <a:t>In summary </a:t>
            </a:r>
            <a:endParaRPr/>
          </a:p>
          <a:p>
            <a:pPr indent="0" lvl="0" marL="0" rtl="0" algn="l">
              <a:lnSpc>
                <a:spcPct val="110000"/>
              </a:lnSpc>
              <a:spcBef>
                <a:spcPts val="1000"/>
              </a:spcBef>
              <a:spcAft>
                <a:spcPts val="0"/>
              </a:spcAft>
              <a:buClr>
                <a:schemeClr val="dk2"/>
              </a:buClr>
              <a:buSzPts val="2000"/>
              <a:buFont typeface="Arial"/>
              <a:buNone/>
            </a:pPr>
            <a:r>
              <a:t/>
            </a:r>
            <a:endParaRPr/>
          </a:p>
          <a:p>
            <a:pPr indent="0" lvl="0" marL="0" rtl="0" algn="l">
              <a:lnSpc>
                <a:spcPct val="110000"/>
              </a:lnSpc>
              <a:spcBef>
                <a:spcPts val="1000"/>
              </a:spcBef>
              <a:spcAft>
                <a:spcPts val="0"/>
              </a:spcAft>
              <a:buClr>
                <a:schemeClr val="dk2"/>
              </a:buClr>
              <a:buSzPts val="2000"/>
              <a:buFont typeface="Arial"/>
              <a:buNone/>
            </a:pPr>
            <a:r>
              <a:rPr lang="en-US"/>
              <a:t>Conversation revolves around the need to update and modernize professional development programs to better align with changing needs and provide more meaningful opportunities for faculty. It also addresses the challenges posed by the diversity of institutions and the need to find common ground in the language and goals of professional development within the California Community College system.</a:t>
            </a:r>
            <a:endParaRPr/>
          </a:p>
          <a:p>
            <a:pPr indent="0" lvl="0" marL="0" rtl="0" algn="l">
              <a:lnSpc>
                <a:spcPct val="110000"/>
              </a:lnSpc>
              <a:spcBef>
                <a:spcPts val="1000"/>
              </a:spcBef>
              <a:spcAft>
                <a:spcPts val="0"/>
              </a:spcAft>
              <a:buClr>
                <a:schemeClr val="dk2"/>
              </a:buClr>
              <a:buSzPts val="2000"/>
              <a:buFont typeface="Arial"/>
              <a:buNone/>
            </a:pPr>
            <a:r>
              <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6000"/>
          </a:blip>
          <a:stretch>
            <a:fillRect/>
          </a:stretch>
        </a:blipFill>
      </p:bgPr>
    </p:bg>
    <p:spTree>
      <p:nvGrpSpPr>
        <p:cNvPr id="400" name="Shape 400"/>
        <p:cNvGrpSpPr/>
        <p:nvPr/>
      </p:nvGrpSpPr>
      <p:grpSpPr>
        <a:xfrm>
          <a:off x="0" y="0"/>
          <a:ext cx="0" cy="0"/>
          <a:chOff x="0" y="0"/>
          <a:chExt cx="0" cy="0"/>
        </a:xfrm>
      </p:grpSpPr>
      <p:pic>
        <p:nvPicPr>
          <p:cNvPr descr="Different ways to say &quot;thank you&quot; in Norwegian - Norwegian Academy" id="401" name="Google Shape;401;p58"/>
          <p:cNvPicPr preferRelativeResize="0"/>
          <p:nvPr/>
        </p:nvPicPr>
        <p:blipFill rotWithShape="1">
          <a:blip r:embed="rId4">
            <a:alphaModFix amt="55000"/>
          </a:blip>
          <a:srcRect b="0" l="0" r="0" t="0"/>
          <a:stretch/>
        </p:blipFill>
        <p:spPr>
          <a:xfrm>
            <a:off x="159530" y="144255"/>
            <a:ext cx="11872939" cy="371029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17"/>
          <p:cNvSpPr txBox="1"/>
          <p:nvPr>
            <p:ph type="title"/>
          </p:nvPr>
        </p:nvSpPr>
        <p:spPr>
          <a:xfrm>
            <a:off x="1028700" y="266700"/>
            <a:ext cx="10134600" cy="1288500"/>
          </a:xfrm>
          <a:prstGeom prst="rect">
            <a:avLst/>
          </a:prstGeom>
          <a:noFill/>
          <a:ln>
            <a:noFill/>
          </a:ln>
        </p:spPr>
        <p:txBody>
          <a:bodyPr anchorCtr="0" anchor="b" bIns="45700" lIns="91425" spcFirstLastPara="1" rIns="91425" wrap="square" tIns="45700">
            <a:normAutofit/>
          </a:bodyPr>
          <a:lstStyle/>
          <a:p>
            <a:pPr indent="0" lvl="0" marL="0" rtl="0" algn="l">
              <a:lnSpc>
                <a:spcPct val="110000"/>
              </a:lnSpc>
              <a:spcBef>
                <a:spcPts val="0"/>
              </a:spcBef>
              <a:spcAft>
                <a:spcPts val="0"/>
              </a:spcAft>
              <a:buClr>
                <a:schemeClr val="accent3"/>
              </a:buClr>
              <a:buSzPts val="3200"/>
              <a:buFont typeface="Arial"/>
              <a:buNone/>
            </a:pPr>
            <a:r>
              <a:rPr lang="en-US">
                <a:solidFill>
                  <a:schemeClr val="accent3"/>
                </a:solidFill>
              </a:rPr>
              <a:t>Current Conditions </a:t>
            </a:r>
            <a:endParaRPr/>
          </a:p>
        </p:txBody>
      </p:sp>
      <p:sp>
        <p:nvSpPr>
          <p:cNvPr id="129" name="Google Shape;129;p17"/>
          <p:cNvSpPr txBox="1"/>
          <p:nvPr>
            <p:ph idx="1" type="body"/>
          </p:nvPr>
        </p:nvSpPr>
        <p:spPr>
          <a:xfrm>
            <a:off x="1028700" y="1704703"/>
            <a:ext cx="10134600" cy="3969300"/>
          </a:xfrm>
          <a:prstGeom prst="rect">
            <a:avLst/>
          </a:prstGeom>
          <a:noFill/>
          <a:ln>
            <a:noFill/>
          </a:ln>
        </p:spPr>
        <p:txBody>
          <a:bodyPr anchorCtr="0" anchor="t" bIns="45700" lIns="91425" spcFirstLastPara="1" rIns="91425" wrap="square" tIns="45700">
            <a:normAutofit lnSpcReduction="20000"/>
          </a:bodyPr>
          <a:lstStyle/>
          <a:p>
            <a:pPr indent="0" lvl="0" marL="0" rtl="0" algn="l">
              <a:lnSpc>
                <a:spcPct val="110000"/>
              </a:lnSpc>
              <a:spcBef>
                <a:spcPts val="0"/>
              </a:spcBef>
              <a:spcAft>
                <a:spcPts val="0"/>
              </a:spcAft>
              <a:buClr>
                <a:schemeClr val="dk2"/>
              </a:buClr>
              <a:buSzPts val="2000"/>
              <a:buFont typeface="Arial"/>
              <a:buNone/>
            </a:pPr>
            <a:r>
              <a:t/>
            </a:r>
            <a:endParaRPr/>
          </a:p>
          <a:p>
            <a:pPr indent="0" lvl="0" marL="0" rtl="0" algn="l">
              <a:lnSpc>
                <a:spcPct val="110000"/>
              </a:lnSpc>
              <a:spcBef>
                <a:spcPts val="1000"/>
              </a:spcBef>
              <a:spcAft>
                <a:spcPts val="0"/>
              </a:spcAft>
              <a:buClr>
                <a:schemeClr val="accent6"/>
              </a:buClr>
              <a:buSzPts val="2000"/>
              <a:buFont typeface="Arial"/>
              <a:buNone/>
            </a:pPr>
            <a:r>
              <a:rPr lang="en-US">
                <a:solidFill>
                  <a:schemeClr val="accent6"/>
                </a:solidFill>
              </a:rPr>
              <a:t>The Board of Governors </a:t>
            </a:r>
            <a:r>
              <a:rPr lang="en-US"/>
              <a:t>through the Chancellor’s Office - </a:t>
            </a:r>
            <a:r>
              <a:rPr lang="en-US"/>
              <a:t>required by California Code of Regulations </a:t>
            </a:r>
            <a:r>
              <a:rPr lang="en-US">
                <a:solidFill>
                  <a:schemeClr val="accent4"/>
                </a:solidFill>
              </a:rPr>
              <a:t>(aka legislation)</a:t>
            </a:r>
            <a:r>
              <a:rPr lang="en-US"/>
              <a:t> to oversee the Flexible Calendar program for the California Community Colleges.</a:t>
            </a:r>
            <a:endParaRPr/>
          </a:p>
          <a:p>
            <a:pPr indent="0" lvl="0" marL="0" rtl="0" algn="l">
              <a:lnSpc>
                <a:spcPct val="110000"/>
              </a:lnSpc>
              <a:spcBef>
                <a:spcPts val="1000"/>
              </a:spcBef>
              <a:spcAft>
                <a:spcPts val="0"/>
              </a:spcAft>
              <a:buClr>
                <a:schemeClr val="dk2"/>
              </a:buClr>
              <a:buSzPts val="2000"/>
              <a:buFont typeface="Arial"/>
              <a:buNone/>
            </a:pPr>
            <a:r>
              <a:t/>
            </a:r>
            <a:endParaRPr/>
          </a:p>
          <a:p>
            <a:pPr indent="0" lvl="0" marL="0" rtl="0" algn="l">
              <a:lnSpc>
                <a:spcPct val="110000"/>
              </a:lnSpc>
              <a:spcBef>
                <a:spcPts val="1000"/>
              </a:spcBef>
              <a:spcAft>
                <a:spcPts val="0"/>
              </a:spcAft>
              <a:buClr>
                <a:schemeClr val="accent3"/>
              </a:buClr>
              <a:buSzPts val="2000"/>
              <a:buFont typeface="Arial"/>
              <a:buNone/>
            </a:pPr>
            <a:r>
              <a:rPr lang="en-US">
                <a:solidFill>
                  <a:schemeClr val="accent3"/>
                </a:solidFill>
              </a:rPr>
              <a:t>The Flexible (Flex) program </a:t>
            </a:r>
            <a:r>
              <a:rPr lang="en-US"/>
              <a:t>consists of staff development activities “in-lieu-of” regular instruction.</a:t>
            </a:r>
            <a:endParaRPr/>
          </a:p>
          <a:p>
            <a:pPr indent="0" lvl="0" marL="0" rtl="0" algn="l">
              <a:lnSpc>
                <a:spcPct val="110000"/>
              </a:lnSpc>
              <a:spcBef>
                <a:spcPts val="1000"/>
              </a:spcBef>
              <a:spcAft>
                <a:spcPts val="0"/>
              </a:spcAft>
              <a:buClr>
                <a:schemeClr val="dk2"/>
              </a:buClr>
              <a:buSzPts val="2000"/>
              <a:buFont typeface="Arial"/>
              <a:buNone/>
            </a:pPr>
            <a:r>
              <a:t/>
            </a:r>
            <a:endParaRPr/>
          </a:p>
          <a:p>
            <a:pPr indent="0" lvl="0" marL="0" rtl="0" algn="l">
              <a:lnSpc>
                <a:spcPct val="110000"/>
              </a:lnSpc>
              <a:spcBef>
                <a:spcPts val="1000"/>
              </a:spcBef>
              <a:spcAft>
                <a:spcPts val="0"/>
              </a:spcAft>
              <a:buClr>
                <a:schemeClr val="dk2"/>
              </a:buClr>
              <a:buSzPts val="2000"/>
              <a:buFont typeface="Arial"/>
              <a:buNone/>
            </a:pPr>
            <a:r>
              <a:rPr lang="en-US">
                <a:solidFill>
                  <a:schemeClr val="accent6"/>
                </a:solidFill>
              </a:rPr>
              <a:t>The Flexible Calendar </a:t>
            </a:r>
            <a:r>
              <a:rPr lang="en-US"/>
              <a:t>Schedule defines academic calendars as consisting of at least 175 instructional service days and allows for up to 15 of those days to be dedicated to professional development.</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3" name="Shape 133"/>
        <p:cNvGrpSpPr/>
        <p:nvPr/>
      </p:nvGrpSpPr>
      <p:grpSpPr>
        <a:xfrm>
          <a:off x="0" y="0"/>
          <a:ext cx="0" cy="0"/>
          <a:chOff x="0" y="0"/>
          <a:chExt cx="0" cy="0"/>
        </a:xfrm>
      </p:grpSpPr>
      <p:sp>
        <p:nvSpPr>
          <p:cNvPr id="134" name="Google Shape;134;p18"/>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35" name="Google Shape;135;p18"/>
          <p:cNvSpPr/>
          <p:nvPr/>
        </p:nvSpPr>
        <p:spPr>
          <a:xfrm>
            <a:off x="723900" y="723900"/>
            <a:ext cx="4580642" cy="5494694"/>
          </a:xfrm>
          <a:custGeom>
            <a:rect b="b" l="l" r="r" t="t"/>
            <a:pathLst>
              <a:path extrusionOk="0" h="6858000" w="6096000">
                <a:moveTo>
                  <a:pt x="0" y="0"/>
                </a:moveTo>
                <a:lnTo>
                  <a:pt x="6096000" y="0"/>
                </a:lnTo>
                <a:lnTo>
                  <a:pt x="6096000" y="6858000"/>
                </a:lnTo>
                <a:lnTo>
                  <a:pt x="3037115" y="5889172"/>
                </a:lnTo>
                <a:lnTo>
                  <a:pt x="0" y="6858000"/>
                </a:lnTo>
                <a:lnTo>
                  <a:pt x="0" y="0"/>
                </a:ln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36" name="Google Shape;136;p18"/>
          <p:cNvSpPr txBox="1"/>
          <p:nvPr>
            <p:ph type="title"/>
          </p:nvPr>
        </p:nvSpPr>
        <p:spPr>
          <a:xfrm>
            <a:off x="1038883" y="1000366"/>
            <a:ext cx="3995397" cy="1239627"/>
          </a:xfrm>
          <a:prstGeom prst="rect">
            <a:avLst/>
          </a:prstGeom>
          <a:noFill/>
          <a:ln>
            <a:noFill/>
          </a:ln>
        </p:spPr>
        <p:txBody>
          <a:bodyPr anchorCtr="0" anchor="b" bIns="45700" lIns="91425" spcFirstLastPara="1" rIns="91425" wrap="square" tIns="45700">
            <a:normAutofit/>
          </a:bodyPr>
          <a:lstStyle/>
          <a:p>
            <a:pPr indent="0" lvl="0" marL="0" rtl="0" algn="ctr">
              <a:lnSpc>
                <a:spcPct val="110000"/>
              </a:lnSpc>
              <a:spcBef>
                <a:spcPts val="0"/>
              </a:spcBef>
              <a:spcAft>
                <a:spcPts val="0"/>
              </a:spcAft>
              <a:buClr>
                <a:schemeClr val="accent6"/>
              </a:buClr>
              <a:buSzPts val="3200"/>
              <a:buFont typeface="Arial"/>
              <a:buNone/>
            </a:pPr>
            <a:r>
              <a:rPr lang="en-US">
                <a:solidFill>
                  <a:schemeClr val="accent6"/>
                </a:solidFill>
              </a:rPr>
              <a:t>Pop Quiz</a:t>
            </a:r>
            <a:endParaRPr/>
          </a:p>
        </p:txBody>
      </p:sp>
      <p:sp>
        <p:nvSpPr>
          <p:cNvPr id="137" name="Google Shape;137;p18"/>
          <p:cNvSpPr txBox="1"/>
          <p:nvPr>
            <p:ph idx="1" type="body"/>
          </p:nvPr>
        </p:nvSpPr>
        <p:spPr>
          <a:xfrm>
            <a:off x="1096150" y="2884400"/>
            <a:ext cx="3938100" cy="2469000"/>
          </a:xfrm>
          <a:prstGeom prst="rect">
            <a:avLst/>
          </a:prstGeom>
          <a:noFill/>
          <a:ln>
            <a:noFill/>
          </a:ln>
        </p:spPr>
        <p:txBody>
          <a:bodyPr anchorCtr="0" anchor="t" bIns="45700" lIns="91425" spcFirstLastPara="1" rIns="91425" wrap="square" tIns="45700">
            <a:noAutofit/>
          </a:bodyPr>
          <a:lstStyle/>
          <a:p>
            <a:pPr indent="0" lvl="0" marL="0" rtl="0" algn="ctr">
              <a:lnSpc>
                <a:spcPct val="110000"/>
              </a:lnSpc>
              <a:spcBef>
                <a:spcPts val="0"/>
              </a:spcBef>
              <a:spcAft>
                <a:spcPts val="0"/>
              </a:spcAft>
              <a:buClr>
                <a:schemeClr val="dk2"/>
              </a:buClr>
              <a:buSzPts val="1700"/>
              <a:buFont typeface="Arial"/>
              <a:buNone/>
            </a:pPr>
            <a:r>
              <a:t/>
            </a:r>
            <a:endParaRPr/>
          </a:p>
          <a:p>
            <a:pPr indent="-342900" lvl="0" marL="342900" marR="0" rtl="0" algn="ctr">
              <a:lnSpc>
                <a:spcPct val="110000"/>
              </a:lnSpc>
              <a:spcBef>
                <a:spcPts val="1000"/>
              </a:spcBef>
              <a:spcAft>
                <a:spcPts val="0"/>
              </a:spcAft>
              <a:buClr>
                <a:schemeClr val="dk2"/>
              </a:buClr>
              <a:buSzPts val="2000"/>
              <a:buFont typeface="Calibri"/>
              <a:buAutoNum type="arabicParenR"/>
            </a:pPr>
            <a:r>
              <a:rPr lang="en-US">
                <a:latin typeface="Calibri"/>
                <a:ea typeface="Calibri"/>
                <a:cs typeface="Calibri"/>
                <a:sym typeface="Calibri"/>
              </a:rPr>
              <a:t>When was the language in the Flex Guidelines originally written?</a:t>
            </a:r>
            <a:endParaRPr>
              <a:latin typeface="Calibri"/>
              <a:ea typeface="Calibri"/>
              <a:cs typeface="Calibri"/>
              <a:sym typeface="Calibri"/>
            </a:endParaRPr>
          </a:p>
          <a:p>
            <a:pPr indent="0" lvl="0" marL="0" rtl="0" algn="l">
              <a:spcBef>
                <a:spcPts val="0"/>
              </a:spcBef>
              <a:spcAft>
                <a:spcPts val="0"/>
              </a:spcAft>
              <a:buSzPts val="935"/>
              <a:buNone/>
            </a:pPr>
            <a:r>
              <a:t/>
            </a:r>
            <a:endParaRPr>
              <a:solidFill>
                <a:srgbClr val="0066BA"/>
              </a:solidFill>
              <a:latin typeface="Calibri"/>
              <a:ea typeface="Calibri"/>
              <a:cs typeface="Calibri"/>
              <a:sym typeface="Calibri"/>
            </a:endParaRPr>
          </a:p>
          <a:p>
            <a:pPr indent="0" lvl="0" marL="0" rtl="0" algn="l">
              <a:spcBef>
                <a:spcPts val="0"/>
              </a:spcBef>
              <a:spcAft>
                <a:spcPts val="0"/>
              </a:spcAft>
              <a:buSzPts val="935"/>
              <a:buNone/>
            </a:pPr>
            <a:r>
              <a:t/>
            </a:r>
            <a:endParaRPr>
              <a:solidFill>
                <a:srgbClr val="0066BA"/>
              </a:solidFill>
              <a:latin typeface="Calibri"/>
              <a:ea typeface="Calibri"/>
              <a:cs typeface="Calibri"/>
              <a:sym typeface="Calibri"/>
            </a:endParaRPr>
          </a:p>
          <a:p>
            <a:pPr indent="0" lvl="0" marL="0" rtl="0" algn="l">
              <a:spcBef>
                <a:spcPts val="0"/>
              </a:spcBef>
              <a:spcAft>
                <a:spcPts val="0"/>
              </a:spcAft>
              <a:buSzPts val="935"/>
              <a:buNone/>
            </a:pPr>
            <a:r>
              <a:rPr lang="en-US">
                <a:solidFill>
                  <a:srgbClr val="0066BA"/>
                </a:solidFill>
                <a:latin typeface="Calibri"/>
                <a:ea typeface="Calibri"/>
                <a:cs typeface="Calibri"/>
                <a:sym typeface="Calibri"/>
              </a:rPr>
              <a:t>1993</a:t>
            </a:r>
            <a:endParaRPr>
              <a:latin typeface="Calibri"/>
              <a:ea typeface="Calibri"/>
              <a:cs typeface="Calibri"/>
              <a:sym typeface="Calibri"/>
            </a:endParaRPr>
          </a:p>
        </p:txBody>
      </p:sp>
      <p:pic>
        <p:nvPicPr>
          <p:cNvPr descr="Stop Trying to Ask 'Smart Questions' - The Atlantic" id="138" name="Google Shape;138;p18"/>
          <p:cNvPicPr preferRelativeResize="0"/>
          <p:nvPr/>
        </p:nvPicPr>
        <p:blipFill rotWithShape="1">
          <a:blip r:embed="rId3">
            <a:alphaModFix amt="56000"/>
          </a:blip>
          <a:srcRect b="0" l="0" r="0" t="0"/>
          <a:stretch/>
        </p:blipFill>
        <p:spPr>
          <a:xfrm>
            <a:off x="5905500" y="1330880"/>
            <a:ext cx="5715000" cy="4280733"/>
          </a:xfrm>
          <a:prstGeom prst="rect">
            <a:avLst/>
          </a:prstGeom>
          <a:noFill/>
          <a:ln>
            <a:noFill/>
          </a:ln>
        </p:spPr>
      </p:pic>
      <p:grpSp>
        <p:nvGrpSpPr>
          <p:cNvPr id="139" name="Google Shape;139;p18"/>
          <p:cNvGrpSpPr/>
          <p:nvPr/>
        </p:nvGrpSpPr>
        <p:grpSpPr>
          <a:xfrm>
            <a:off x="2580479" y="2519762"/>
            <a:ext cx="867485" cy="163226"/>
            <a:chOff x="8910933" y="1837414"/>
            <a:chExt cx="867485" cy="163226"/>
          </a:xfrm>
        </p:grpSpPr>
        <p:sp>
          <p:nvSpPr>
            <p:cNvPr id="140" name="Google Shape;140;p18"/>
            <p:cNvSpPr/>
            <p:nvPr/>
          </p:nvSpPr>
          <p:spPr>
            <a:xfrm flipH="1" rot="-2635175">
              <a:off x="9286956" y="1861308"/>
              <a:ext cx="115439" cy="115439"/>
            </a:xfrm>
            <a:prstGeom prst="rect">
              <a:avLst/>
            </a:prstGeom>
            <a:noFill/>
            <a:ln cap="flat" cmpd="sng" w="15875">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cxnSp>
          <p:nvCxnSpPr>
            <p:cNvPr id="141" name="Google Shape;141;p18"/>
            <p:cNvCxnSpPr/>
            <p:nvPr/>
          </p:nvCxnSpPr>
          <p:spPr>
            <a:xfrm>
              <a:off x="9426289" y="1919027"/>
              <a:ext cx="352129" cy="0"/>
            </a:xfrm>
            <a:prstGeom prst="straightConnector1">
              <a:avLst/>
            </a:prstGeom>
            <a:noFill/>
            <a:ln cap="flat" cmpd="sng" w="15875">
              <a:solidFill>
                <a:schemeClr val="dk2"/>
              </a:solidFill>
              <a:prstDash val="solid"/>
              <a:miter lim="800000"/>
              <a:headEnd len="sm" w="sm" type="none"/>
              <a:tailEnd len="sm" w="sm" type="none"/>
            </a:ln>
          </p:spPr>
        </p:cxnSp>
        <p:cxnSp>
          <p:nvCxnSpPr>
            <p:cNvPr id="142" name="Google Shape;142;p18"/>
            <p:cNvCxnSpPr/>
            <p:nvPr/>
          </p:nvCxnSpPr>
          <p:spPr>
            <a:xfrm>
              <a:off x="8910933" y="1919027"/>
              <a:ext cx="352129" cy="0"/>
            </a:xfrm>
            <a:prstGeom prst="straightConnector1">
              <a:avLst/>
            </a:prstGeom>
            <a:noFill/>
            <a:ln cap="flat" cmpd="sng" w="15875">
              <a:solidFill>
                <a:schemeClr val="dk2"/>
              </a:solidFill>
              <a:prstDash val="solid"/>
              <a:miter lim="800000"/>
              <a:headEnd len="sm" w="sm" type="none"/>
              <a:tailEnd len="sm" w="sm" type="none"/>
            </a:ln>
          </p:spPr>
        </p:cxn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6" name="Shape 146"/>
        <p:cNvGrpSpPr/>
        <p:nvPr/>
      </p:nvGrpSpPr>
      <p:grpSpPr>
        <a:xfrm>
          <a:off x="0" y="0"/>
          <a:ext cx="0" cy="0"/>
          <a:chOff x="0" y="0"/>
          <a:chExt cx="0" cy="0"/>
        </a:xfrm>
      </p:grpSpPr>
      <p:sp>
        <p:nvSpPr>
          <p:cNvPr id="147" name="Google Shape;147;p19"/>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48" name="Google Shape;148;p19"/>
          <p:cNvSpPr/>
          <p:nvPr/>
        </p:nvSpPr>
        <p:spPr>
          <a:xfrm>
            <a:off x="723900" y="723900"/>
            <a:ext cx="4580642" cy="5494694"/>
          </a:xfrm>
          <a:custGeom>
            <a:rect b="b" l="l" r="r" t="t"/>
            <a:pathLst>
              <a:path extrusionOk="0" h="6858000" w="6096000">
                <a:moveTo>
                  <a:pt x="0" y="0"/>
                </a:moveTo>
                <a:lnTo>
                  <a:pt x="6096000" y="0"/>
                </a:lnTo>
                <a:lnTo>
                  <a:pt x="6096000" y="6858000"/>
                </a:lnTo>
                <a:lnTo>
                  <a:pt x="3037115" y="5889172"/>
                </a:lnTo>
                <a:lnTo>
                  <a:pt x="0" y="6858000"/>
                </a:lnTo>
                <a:lnTo>
                  <a:pt x="0" y="0"/>
                </a:ln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49" name="Google Shape;149;p19"/>
          <p:cNvSpPr txBox="1"/>
          <p:nvPr>
            <p:ph type="title"/>
          </p:nvPr>
        </p:nvSpPr>
        <p:spPr>
          <a:xfrm>
            <a:off x="1038883" y="1000366"/>
            <a:ext cx="3995397" cy="1239627"/>
          </a:xfrm>
          <a:prstGeom prst="rect">
            <a:avLst/>
          </a:prstGeom>
          <a:noFill/>
          <a:ln>
            <a:noFill/>
          </a:ln>
        </p:spPr>
        <p:txBody>
          <a:bodyPr anchorCtr="0" anchor="b" bIns="45700" lIns="91425" spcFirstLastPara="1" rIns="91425" wrap="square" tIns="45700">
            <a:normAutofit/>
          </a:bodyPr>
          <a:lstStyle/>
          <a:p>
            <a:pPr indent="0" lvl="0" marL="0" rtl="0" algn="ctr">
              <a:lnSpc>
                <a:spcPct val="110000"/>
              </a:lnSpc>
              <a:spcBef>
                <a:spcPts val="0"/>
              </a:spcBef>
              <a:spcAft>
                <a:spcPts val="0"/>
              </a:spcAft>
              <a:buClr>
                <a:schemeClr val="accent3"/>
              </a:buClr>
              <a:buSzPts val="3200"/>
              <a:buFont typeface="Arial"/>
              <a:buNone/>
            </a:pPr>
            <a:r>
              <a:rPr lang="en-US">
                <a:solidFill>
                  <a:schemeClr val="accent3"/>
                </a:solidFill>
              </a:rPr>
              <a:t>Pop Quiz</a:t>
            </a:r>
            <a:endParaRPr/>
          </a:p>
        </p:txBody>
      </p:sp>
      <p:sp>
        <p:nvSpPr>
          <p:cNvPr id="150" name="Google Shape;150;p19"/>
          <p:cNvSpPr txBox="1"/>
          <p:nvPr>
            <p:ph idx="1" type="body"/>
          </p:nvPr>
        </p:nvSpPr>
        <p:spPr>
          <a:xfrm>
            <a:off x="1096144" y="2884395"/>
            <a:ext cx="3862062" cy="2469140"/>
          </a:xfrm>
          <a:prstGeom prst="rect">
            <a:avLst/>
          </a:prstGeom>
          <a:noFill/>
          <a:ln>
            <a:noFill/>
          </a:ln>
        </p:spPr>
        <p:txBody>
          <a:bodyPr anchorCtr="0" anchor="t" bIns="45700" lIns="91425" spcFirstLastPara="1" rIns="91425" wrap="square" tIns="45700">
            <a:normAutofit/>
          </a:bodyPr>
          <a:lstStyle/>
          <a:p>
            <a:pPr indent="0" lvl="0" marL="0" rtl="0" algn="ctr">
              <a:lnSpc>
                <a:spcPct val="110000"/>
              </a:lnSpc>
              <a:spcBef>
                <a:spcPts val="0"/>
              </a:spcBef>
              <a:spcAft>
                <a:spcPts val="0"/>
              </a:spcAft>
              <a:buClr>
                <a:schemeClr val="dk2"/>
              </a:buClr>
              <a:buSzPts val="2000"/>
              <a:buFont typeface="Arial"/>
              <a:buNone/>
            </a:pPr>
            <a:r>
              <a:t/>
            </a:r>
            <a:endParaRPr>
              <a:latin typeface="Calibri"/>
              <a:ea typeface="Calibri"/>
              <a:cs typeface="Calibri"/>
              <a:sym typeface="Calibri"/>
            </a:endParaRPr>
          </a:p>
          <a:p>
            <a:pPr indent="0" lvl="0" marL="0" marR="0" rtl="0" algn="ctr">
              <a:lnSpc>
                <a:spcPct val="110000"/>
              </a:lnSpc>
              <a:spcBef>
                <a:spcPts val="1000"/>
              </a:spcBef>
              <a:spcAft>
                <a:spcPts val="0"/>
              </a:spcAft>
              <a:buNone/>
            </a:pPr>
            <a:r>
              <a:rPr lang="en-US">
                <a:latin typeface="Calibri"/>
                <a:ea typeface="Calibri"/>
                <a:cs typeface="Calibri"/>
                <a:sym typeface="Calibri"/>
              </a:rPr>
              <a:t>2)   When was the language in the document last revised?</a:t>
            </a:r>
            <a:endParaRPr>
              <a:latin typeface="Calibri"/>
              <a:ea typeface="Calibri"/>
              <a:cs typeface="Calibri"/>
              <a:sym typeface="Calibri"/>
            </a:endParaRPr>
          </a:p>
          <a:p>
            <a:pPr indent="0" lvl="0" marL="0" rtl="0" algn="l">
              <a:lnSpc>
                <a:spcPct val="110000"/>
              </a:lnSpc>
              <a:spcBef>
                <a:spcPts val="1000"/>
              </a:spcBef>
              <a:spcAft>
                <a:spcPts val="0"/>
              </a:spcAft>
              <a:buClr>
                <a:schemeClr val="dk2"/>
              </a:buClr>
              <a:buSzPts val="2000"/>
              <a:buFont typeface="Arial"/>
              <a:buNone/>
            </a:pPr>
            <a:r>
              <a:t/>
            </a:r>
            <a:endParaRPr>
              <a:latin typeface="Calibri"/>
              <a:ea typeface="Calibri"/>
              <a:cs typeface="Calibri"/>
              <a:sym typeface="Calibri"/>
            </a:endParaRPr>
          </a:p>
          <a:p>
            <a:pPr indent="0" lvl="0" marL="0" rtl="0" algn="l">
              <a:lnSpc>
                <a:spcPct val="110000"/>
              </a:lnSpc>
              <a:spcBef>
                <a:spcPts val="1000"/>
              </a:spcBef>
              <a:spcAft>
                <a:spcPts val="0"/>
              </a:spcAft>
              <a:buClr>
                <a:schemeClr val="dk2"/>
              </a:buClr>
              <a:buSzPts val="2000"/>
              <a:buFont typeface="Arial"/>
              <a:buNone/>
            </a:pPr>
            <a:r>
              <a:t/>
            </a:r>
            <a:endParaRPr>
              <a:latin typeface="Calibri"/>
              <a:ea typeface="Calibri"/>
              <a:cs typeface="Calibri"/>
              <a:sym typeface="Calibri"/>
            </a:endParaRPr>
          </a:p>
          <a:p>
            <a:pPr indent="0" lvl="0" marL="0" rtl="0" algn="l">
              <a:spcBef>
                <a:spcPts val="0"/>
              </a:spcBef>
              <a:spcAft>
                <a:spcPts val="0"/>
              </a:spcAft>
              <a:buClr>
                <a:schemeClr val="dk2"/>
              </a:buClr>
              <a:buSzPts val="2000"/>
              <a:buFont typeface="Arial"/>
              <a:buNone/>
            </a:pPr>
            <a:r>
              <a:rPr lang="en-US">
                <a:solidFill>
                  <a:srgbClr val="0066BA"/>
                </a:solidFill>
                <a:latin typeface="Calibri"/>
                <a:ea typeface="Calibri"/>
                <a:cs typeface="Calibri"/>
                <a:sym typeface="Calibri"/>
              </a:rPr>
              <a:t>2007!?</a:t>
            </a:r>
            <a:endParaRPr>
              <a:latin typeface="Calibri"/>
              <a:ea typeface="Calibri"/>
              <a:cs typeface="Calibri"/>
              <a:sym typeface="Calibri"/>
            </a:endParaRPr>
          </a:p>
        </p:txBody>
      </p:sp>
      <p:pic>
        <p:nvPicPr>
          <p:cNvPr id="151" name="Google Shape;151;p19"/>
          <p:cNvPicPr preferRelativeResize="0"/>
          <p:nvPr/>
        </p:nvPicPr>
        <p:blipFill rotWithShape="1">
          <a:blip r:embed="rId3">
            <a:alphaModFix/>
          </a:blip>
          <a:srcRect b="0" l="0" r="0" t="0"/>
          <a:stretch/>
        </p:blipFill>
        <p:spPr>
          <a:xfrm>
            <a:off x="5905500" y="1573199"/>
            <a:ext cx="5715000" cy="3796094"/>
          </a:xfrm>
          <a:prstGeom prst="rect">
            <a:avLst/>
          </a:prstGeom>
          <a:noFill/>
          <a:ln>
            <a:noFill/>
          </a:ln>
        </p:spPr>
      </p:pic>
      <p:grpSp>
        <p:nvGrpSpPr>
          <p:cNvPr id="152" name="Google Shape;152;p19"/>
          <p:cNvGrpSpPr/>
          <p:nvPr/>
        </p:nvGrpSpPr>
        <p:grpSpPr>
          <a:xfrm>
            <a:off x="2580479" y="2519762"/>
            <a:ext cx="867485" cy="163226"/>
            <a:chOff x="8910933" y="1837414"/>
            <a:chExt cx="867485" cy="163226"/>
          </a:xfrm>
        </p:grpSpPr>
        <p:sp>
          <p:nvSpPr>
            <p:cNvPr id="153" name="Google Shape;153;p19"/>
            <p:cNvSpPr/>
            <p:nvPr/>
          </p:nvSpPr>
          <p:spPr>
            <a:xfrm flipH="1" rot="-2635175">
              <a:off x="9286956" y="1861308"/>
              <a:ext cx="115439" cy="115439"/>
            </a:xfrm>
            <a:prstGeom prst="rect">
              <a:avLst/>
            </a:prstGeom>
            <a:noFill/>
            <a:ln cap="flat" cmpd="sng" w="15875">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cxnSp>
          <p:nvCxnSpPr>
            <p:cNvPr id="154" name="Google Shape;154;p19"/>
            <p:cNvCxnSpPr/>
            <p:nvPr/>
          </p:nvCxnSpPr>
          <p:spPr>
            <a:xfrm>
              <a:off x="9426289" y="1919027"/>
              <a:ext cx="352129" cy="0"/>
            </a:xfrm>
            <a:prstGeom prst="straightConnector1">
              <a:avLst/>
            </a:prstGeom>
            <a:noFill/>
            <a:ln cap="flat" cmpd="sng" w="15875">
              <a:solidFill>
                <a:schemeClr val="dk2"/>
              </a:solidFill>
              <a:prstDash val="solid"/>
              <a:miter lim="800000"/>
              <a:headEnd len="sm" w="sm" type="none"/>
              <a:tailEnd len="sm" w="sm" type="none"/>
            </a:ln>
          </p:spPr>
        </p:cxnSp>
        <p:cxnSp>
          <p:nvCxnSpPr>
            <p:cNvPr id="155" name="Google Shape;155;p19"/>
            <p:cNvCxnSpPr/>
            <p:nvPr/>
          </p:nvCxnSpPr>
          <p:spPr>
            <a:xfrm>
              <a:off x="8910933" y="1919027"/>
              <a:ext cx="352129" cy="0"/>
            </a:xfrm>
            <a:prstGeom prst="straightConnector1">
              <a:avLst/>
            </a:prstGeom>
            <a:noFill/>
            <a:ln cap="flat" cmpd="sng" w="15875">
              <a:solidFill>
                <a:schemeClr val="dk2"/>
              </a:solidFill>
              <a:prstDash val="solid"/>
              <a:miter lim="800000"/>
              <a:headEnd len="sm" w="sm" type="none"/>
              <a:tailEnd len="sm" w="sm" type="none"/>
            </a:ln>
          </p:spPr>
        </p:cxn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20"/>
          <p:cNvSpPr txBox="1"/>
          <p:nvPr>
            <p:ph type="title"/>
          </p:nvPr>
        </p:nvSpPr>
        <p:spPr>
          <a:xfrm>
            <a:off x="1028700" y="266700"/>
            <a:ext cx="10134600" cy="1288500"/>
          </a:xfrm>
          <a:prstGeom prst="rect">
            <a:avLst/>
          </a:prstGeom>
          <a:noFill/>
          <a:ln>
            <a:noFill/>
          </a:ln>
        </p:spPr>
        <p:txBody>
          <a:bodyPr anchorCtr="0" anchor="b" bIns="45700" lIns="91425" spcFirstLastPara="1" rIns="91425" wrap="square" tIns="45700">
            <a:normAutofit/>
          </a:bodyPr>
          <a:lstStyle/>
          <a:p>
            <a:pPr indent="0" lvl="0" marL="0" rtl="0" algn="l">
              <a:lnSpc>
                <a:spcPct val="110000"/>
              </a:lnSpc>
              <a:spcBef>
                <a:spcPts val="0"/>
              </a:spcBef>
              <a:spcAft>
                <a:spcPts val="0"/>
              </a:spcAft>
              <a:buClr>
                <a:schemeClr val="dk2"/>
              </a:buClr>
              <a:buSzPts val="3200"/>
              <a:buFont typeface="Arial"/>
              <a:buNone/>
            </a:pPr>
            <a:r>
              <a:rPr lang="en-US">
                <a:solidFill>
                  <a:srgbClr val="0066BA"/>
                </a:solidFill>
              </a:rPr>
              <a:t>What Does This Mean?</a:t>
            </a:r>
            <a:endParaRPr>
              <a:solidFill>
                <a:srgbClr val="0066BA"/>
              </a:solidFill>
            </a:endParaRPr>
          </a:p>
        </p:txBody>
      </p:sp>
      <p:sp>
        <p:nvSpPr>
          <p:cNvPr id="161" name="Google Shape;161;p20"/>
          <p:cNvSpPr txBox="1"/>
          <p:nvPr>
            <p:ph idx="1" type="body"/>
          </p:nvPr>
        </p:nvSpPr>
        <p:spPr>
          <a:xfrm>
            <a:off x="1028700" y="1707549"/>
            <a:ext cx="10134600" cy="4445400"/>
          </a:xfrm>
          <a:prstGeom prst="rect">
            <a:avLst/>
          </a:prstGeom>
          <a:noFill/>
          <a:ln>
            <a:noFill/>
          </a:ln>
        </p:spPr>
        <p:txBody>
          <a:bodyPr anchorCtr="0" anchor="t" bIns="45700" lIns="91425" spcFirstLastPara="1" rIns="91425" wrap="square" tIns="45700">
            <a:normAutofit lnSpcReduction="20000"/>
          </a:bodyPr>
          <a:lstStyle/>
          <a:p>
            <a:pPr indent="0" lvl="0" marL="0" rtl="0" algn="l">
              <a:lnSpc>
                <a:spcPct val="110000"/>
              </a:lnSpc>
              <a:spcBef>
                <a:spcPts val="0"/>
              </a:spcBef>
              <a:spcAft>
                <a:spcPts val="0"/>
              </a:spcAft>
              <a:buClr>
                <a:schemeClr val="dk2"/>
              </a:buClr>
              <a:buSzPts val="2000"/>
              <a:buFont typeface="Arial"/>
              <a:buNone/>
            </a:pPr>
            <a:r>
              <a:t/>
            </a:r>
            <a:endParaRPr/>
          </a:p>
          <a:p>
            <a:pPr indent="0" lvl="0" marL="0" rtl="0" algn="l">
              <a:lnSpc>
                <a:spcPct val="110000"/>
              </a:lnSpc>
              <a:spcBef>
                <a:spcPts val="1000"/>
              </a:spcBef>
              <a:spcAft>
                <a:spcPts val="0"/>
              </a:spcAft>
              <a:buClr>
                <a:schemeClr val="dk2"/>
              </a:buClr>
              <a:buSzPts val="2000"/>
              <a:buFont typeface="Arial"/>
              <a:buNone/>
            </a:pPr>
            <a:r>
              <a:rPr lang="en-US"/>
              <a:t>Details on the permissible program activities and documentation requirements can be found in:</a:t>
            </a:r>
            <a:endParaRPr/>
          </a:p>
          <a:p>
            <a:pPr indent="0" lvl="0" marL="0" rtl="0" algn="l">
              <a:lnSpc>
                <a:spcPct val="110000"/>
              </a:lnSpc>
              <a:spcBef>
                <a:spcPts val="1000"/>
              </a:spcBef>
              <a:spcAft>
                <a:spcPts val="0"/>
              </a:spcAft>
              <a:buClr>
                <a:schemeClr val="dk2"/>
              </a:buClr>
              <a:buSzPts val="2000"/>
              <a:buFont typeface="Arial"/>
              <a:buNone/>
            </a:pPr>
            <a:r>
              <a:t/>
            </a:r>
            <a:endParaRPr/>
          </a:p>
          <a:p>
            <a:pPr indent="0" lvl="0" marL="0" rtl="0" algn="l">
              <a:lnSpc>
                <a:spcPct val="110000"/>
              </a:lnSpc>
              <a:spcBef>
                <a:spcPts val="1000"/>
              </a:spcBef>
              <a:spcAft>
                <a:spcPts val="0"/>
              </a:spcAft>
              <a:buClr>
                <a:schemeClr val="dk2"/>
              </a:buClr>
              <a:buSzPts val="2000"/>
              <a:buFont typeface="Arial"/>
              <a:buNone/>
            </a:pPr>
            <a:r>
              <a:rPr lang="en-US">
                <a:solidFill>
                  <a:srgbClr val="FFC000"/>
                </a:solidFill>
              </a:rPr>
              <a:t>The </a:t>
            </a:r>
            <a:r>
              <a:rPr lang="en-US">
                <a:solidFill>
                  <a:srgbClr val="FFC000"/>
                </a:solidFill>
              </a:rPr>
              <a:t>Guidelines for the Implementation of the Flexible Calendar Program</a:t>
            </a:r>
            <a:r>
              <a:rPr lang="en-US"/>
              <a:t> (April 2007), prepared by the Faculty Development Committee of the Academic Senate for the California Community Colleges in conjunction with the Chancellor's Office </a:t>
            </a:r>
            <a:endParaRPr/>
          </a:p>
          <a:p>
            <a:pPr indent="0" lvl="0" marL="0" rtl="0" algn="l">
              <a:lnSpc>
                <a:spcPct val="110000"/>
              </a:lnSpc>
              <a:spcBef>
                <a:spcPts val="1000"/>
              </a:spcBef>
              <a:spcAft>
                <a:spcPts val="0"/>
              </a:spcAft>
              <a:buClr>
                <a:schemeClr val="dk2"/>
              </a:buClr>
              <a:buSzPts val="2000"/>
              <a:buFont typeface="Arial"/>
              <a:buNone/>
            </a:pPr>
            <a:r>
              <a:rPr lang="en-US"/>
              <a:t>&amp; </a:t>
            </a:r>
            <a:endParaRPr/>
          </a:p>
          <a:p>
            <a:pPr indent="0" lvl="0" marL="0" rtl="0" algn="l">
              <a:lnSpc>
                <a:spcPct val="110000"/>
              </a:lnSpc>
              <a:spcBef>
                <a:spcPts val="1000"/>
              </a:spcBef>
              <a:spcAft>
                <a:spcPts val="0"/>
              </a:spcAft>
              <a:buClr>
                <a:schemeClr val="dk2"/>
              </a:buClr>
              <a:buSzPts val="2000"/>
              <a:buFont typeface="Arial"/>
              <a:buNone/>
            </a:pPr>
            <a:r>
              <a:rPr lang="en-US">
                <a:solidFill>
                  <a:srgbClr val="FFC000"/>
                </a:solidFill>
              </a:rPr>
              <a:t>Title 5 Legislation </a:t>
            </a:r>
            <a:endParaRPr>
              <a:solidFill>
                <a:srgbClr val="FFC000"/>
              </a:solidFill>
            </a:endParaRPr>
          </a:p>
          <a:p>
            <a:pPr indent="0" lvl="0" marL="0" rtl="0" algn="l">
              <a:lnSpc>
                <a:spcPct val="110000"/>
              </a:lnSpc>
              <a:spcBef>
                <a:spcPts val="1000"/>
              </a:spcBef>
              <a:spcAft>
                <a:spcPts val="0"/>
              </a:spcAft>
              <a:buClr>
                <a:schemeClr val="dk2"/>
              </a:buClr>
              <a:buSzPts val="2000"/>
              <a:buFont typeface="Arial"/>
              <a:buNone/>
            </a:pPr>
            <a:r>
              <a:t/>
            </a:r>
            <a:endParaRPr/>
          </a:p>
          <a:p>
            <a:pPr indent="-342900" lvl="0" marL="457200" rtl="0" algn="l">
              <a:lnSpc>
                <a:spcPct val="110000"/>
              </a:lnSpc>
              <a:spcBef>
                <a:spcPts val="1000"/>
              </a:spcBef>
              <a:spcAft>
                <a:spcPts val="0"/>
              </a:spcAft>
              <a:buClr>
                <a:schemeClr val="accent6"/>
              </a:buClr>
              <a:buSzPts val="1800"/>
              <a:buChar char="●"/>
            </a:pPr>
            <a:r>
              <a:rPr lang="en-US">
                <a:solidFill>
                  <a:schemeClr val="accent6"/>
                </a:solidFill>
              </a:rPr>
              <a:t>There are 2 documents with varying descriptions on </a:t>
            </a:r>
            <a:r>
              <a:rPr lang="en-US">
                <a:solidFill>
                  <a:schemeClr val="accent6"/>
                </a:solidFill>
              </a:rPr>
              <a:t>how institutions should administer and manage PD</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21"/>
          <p:cNvSpPr txBox="1"/>
          <p:nvPr>
            <p:ph type="title"/>
          </p:nvPr>
        </p:nvSpPr>
        <p:spPr>
          <a:xfrm>
            <a:off x="1028700" y="266700"/>
            <a:ext cx="10134600" cy="1288500"/>
          </a:xfrm>
          <a:prstGeom prst="rect">
            <a:avLst/>
          </a:prstGeom>
          <a:noFill/>
          <a:ln>
            <a:noFill/>
          </a:ln>
        </p:spPr>
        <p:txBody>
          <a:bodyPr anchorCtr="0" anchor="b" bIns="45700" lIns="91425" spcFirstLastPara="1" rIns="91425" wrap="square" tIns="45700">
            <a:normAutofit/>
          </a:bodyPr>
          <a:lstStyle/>
          <a:p>
            <a:pPr indent="0" lvl="0" marL="0" rtl="0" algn="l">
              <a:lnSpc>
                <a:spcPct val="110000"/>
              </a:lnSpc>
              <a:spcBef>
                <a:spcPts val="0"/>
              </a:spcBef>
              <a:spcAft>
                <a:spcPts val="0"/>
              </a:spcAft>
              <a:buClr>
                <a:schemeClr val="dk2"/>
              </a:buClr>
              <a:buSzPts val="3200"/>
              <a:buFont typeface="Arial"/>
              <a:buNone/>
            </a:pPr>
            <a:r>
              <a:rPr lang="en-US">
                <a:solidFill>
                  <a:srgbClr val="0066BA"/>
                </a:solidFill>
              </a:rPr>
              <a:t>Forms and Guidelines</a:t>
            </a:r>
            <a:endParaRPr>
              <a:solidFill>
                <a:srgbClr val="0066BA"/>
              </a:solidFill>
            </a:endParaRPr>
          </a:p>
        </p:txBody>
      </p:sp>
      <p:sp>
        <p:nvSpPr>
          <p:cNvPr id="167" name="Google Shape;167;p21"/>
          <p:cNvSpPr txBox="1"/>
          <p:nvPr>
            <p:ph idx="1" type="body"/>
          </p:nvPr>
        </p:nvSpPr>
        <p:spPr>
          <a:xfrm>
            <a:off x="1028700" y="1704700"/>
            <a:ext cx="10134600" cy="4437900"/>
          </a:xfrm>
          <a:prstGeom prst="rect">
            <a:avLst/>
          </a:prstGeom>
          <a:noFill/>
          <a:ln>
            <a:noFill/>
          </a:ln>
        </p:spPr>
        <p:txBody>
          <a:bodyPr anchorCtr="0" anchor="t" bIns="45700" lIns="91425" spcFirstLastPara="1" rIns="91425" wrap="square" tIns="45700">
            <a:normAutofit lnSpcReduction="20000"/>
          </a:bodyPr>
          <a:lstStyle/>
          <a:p>
            <a:pPr indent="0" lvl="0" marL="0" rtl="0" algn="l">
              <a:lnSpc>
                <a:spcPct val="110000"/>
              </a:lnSpc>
              <a:spcBef>
                <a:spcPts val="0"/>
              </a:spcBef>
              <a:spcAft>
                <a:spcPts val="0"/>
              </a:spcAft>
              <a:buClr>
                <a:schemeClr val="dk2"/>
              </a:buClr>
              <a:buSzPts val="2000"/>
              <a:buFont typeface="Arial"/>
              <a:buNone/>
            </a:pPr>
            <a:r>
              <a:t/>
            </a:r>
            <a:endParaRPr>
              <a:solidFill>
                <a:schemeClr val="accent6"/>
              </a:solidFill>
            </a:endParaRPr>
          </a:p>
          <a:p>
            <a:pPr indent="0" lvl="0" marL="0" rtl="0" algn="l">
              <a:lnSpc>
                <a:spcPct val="110000"/>
              </a:lnSpc>
              <a:spcBef>
                <a:spcPts val="0"/>
              </a:spcBef>
              <a:spcAft>
                <a:spcPts val="0"/>
              </a:spcAft>
              <a:buClr>
                <a:schemeClr val="dk2"/>
              </a:buClr>
              <a:buSzPts val="2000"/>
              <a:buFont typeface="Arial"/>
              <a:buNone/>
            </a:pPr>
            <a:r>
              <a:rPr lang="en-US">
                <a:solidFill>
                  <a:schemeClr val="accent6"/>
                </a:solidFill>
              </a:rPr>
              <a:t>Each of the 4 tables in this room has: </a:t>
            </a:r>
            <a:endParaRPr>
              <a:solidFill>
                <a:schemeClr val="accent6"/>
              </a:solidFill>
            </a:endParaRPr>
          </a:p>
          <a:p>
            <a:pPr indent="-342900" lvl="0" marL="457200" rtl="0" algn="l">
              <a:lnSpc>
                <a:spcPct val="110000"/>
              </a:lnSpc>
              <a:spcBef>
                <a:spcPts val="0"/>
              </a:spcBef>
              <a:spcAft>
                <a:spcPts val="0"/>
              </a:spcAft>
              <a:buSzPts val="1800"/>
              <a:buChar char="●"/>
            </a:pPr>
            <a:r>
              <a:rPr lang="en-US"/>
              <a:t>Hard copies of these two documents </a:t>
            </a:r>
            <a:endParaRPr/>
          </a:p>
          <a:p>
            <a:pPr indent="-342900" lvl="0" marL="457200" rtl="0" algn="l">
              <a:lnSpc>
                <a:spcPct val="110000"/>
              </a:lnSpc>
              <a:spcBef>
                <a:spcPts val="0"/>
              </a:spcBef>
              <a:spcAft>
                <a:spcPts val="0"/>
              </a:spcAft>
              <a:buSzPts val="1800"/>
              <a:buChar char="●"/>
            </a:pPr>
            <a:r>
              <a:rPr lang="en-US"/>
              <a:t>QR codes that link directly to electronic versions</a:t>
            </a:r>
            <a:endParaRPr b="0" i="0" u="sng">
              <a:solidFill>
                <a:schemeClr val="hlink"/>
              </a:solidFill>
              <a:latin typeface="Arial"/>
              <a:ea typeface="Arial"/>
              <a:cs typeface="Arial"/>
              <a:sym typeface="Arial"/>
              <a:hlinkClick r:id="rId3"/>
            </a:endParaRPr>
          </a:p>
          <a:p>
            <a:pPr indent="0" lvl="0" marL="0" rtl="0" algn="l">
              <a:lnSpc>
                <a:spcPct val="110000"/>
              </a:lnSpc>
              <a:spcBef>
                <a:spcPts val="1000"/>
              </a:spcBef>
              <a:spcAft>
                <a:spcPts val="0"/>
              </a:spcAft>
              <a:buClr>
                <a:schemeClr val="dk2"/>
              </a:buClr>
              <a:buSzPts val="2000"/>
              <a:buFont typeface="Arial"/>
              <a:buNone/>
            </a:pPr>
            <a:r>
              <a:t/>
            </a:r>
            <a:endParaRPr b="0" i="0" u="sng">
              <a:solidFill>
                <a:schemeClr val="hlink"/>
              </a:solidFill>
              <a:latin typeface="Arial"/>
              <a:ea typeface="Arial"/>
              <a:cs typeface="Arial"/>
              <a:sym typeface="Arial"/>
              <a:hlinkClick r:id="rId4"/>
            </a:endParaRPr>
          </a:p>
          <a:p>
            <a:pPr indent="0" lvl="0" marL="0" rtl="0" algn="l">
              <a:lnSpc>
                <a:spcPct val="110000"/>
              </a:lnSpc>
              <a:spcBef>
                <a:spcPts val="1000"/>
              </a:spcBef>
              <a:spcAft>
                <a:spcPts val="0"/>
              </a:spcAft>
              <a:buClr>
                <a:srgbClr val="0066BA"/>
              </a:buClr>
              <a:buSzPts val="2000"/>
              <a:buFont typeface="Arial"/>
              <a:buNone/>
            </a:pPr>
            <a:r>
              <a:rPr b="0" i="0" lang="en-US" u="sng">
                <a:solidFill>
                  <a:schemeClr val="hlink"/>
                </a:solidFill>
                <a:latin typeface="Arial"/>
                <a:ea typeface="Arial"/>
                <a:cs typeface="Arial"/>
                <a:sym typeface="Arial"/>
                <a:hlinkClick r:id="rId5"/>
              </a:rPr>
              <a:t>Guidelines for the Implementation of the Flexible Calendar Program (PDF)</a:t>
            </a:r>
            <a:r>
              <a:rPr b="0" i="0" lang="en-US">
                <a:solidFill>
                  <a:srgbClr val="555555"/>
                </a:solidFill>
                <a:latin typeface="Arial"/>
                <a:ea typeface="Arial"/>
                <a:cs typeface="Arial"/>
                <a:sym typeface="Arial"/>
              </a:rPr>
              <a:t> - Adopted April 1993, Revised April 2007</a:t>
            </a:r>
            <a:endParaRPr/>
          </a:p>
          <a:p>
            <a:pPr indent="0" lvl="0" marL="0" rtl="0" algn="l">
              <a:spcBef>
                <a:spcPts val="1000"/>
              </a:spcBef>
              <a:spcAft>
                <a:spcPts val="0"/>
              </a:spcAft>
              <a:buClr>
                <a:srgbClr val="0066BA"/>
              </a:buClr>
              <a:buSzPts val="2000"/>
              <a:buFont typeface="Arial"/>
              <a:buNone/>
            </a:pPr>
            <a:r>
              <a:rPr lang="en-US" u="sng">
                <a:solidFill>
                  <a:schemeClr val="hlink"/>
                </a:solidFill>
                <a:hlinkClick r:id="rId6"/>
              </a:rPr>
              <a:t>Flexible Calendar Certification Form (PDF)</a:t>
            </a:r>
            <a:r>
              <a:rPr lang="en-US">
                <a:solidFill>
                  <a:srgbClr val="555555"/>
                </a:solidFill>
              </a:rPr>
              <a:t> - Due June 14, 2023</a:t>
            </a:r>
            <a:endParaRPr/>
          </a:p>
          <a:p>
            <a:pPr indent="0" lvl="0" marL="0" rtl="0" algn="l">
              <a:spcBef>
                <a:spcPts val="1000"/>
              </a:spcBef>
              <a:spcAft>
                <a:spcPts val="0"/>
              </a:spcAft>
              <a:buClr>
                <a:schemeClr val="dk2"/>
              </a:buClr>
              <a:buSzPts val="2000"/>
              <a:buFont typeface="Arial"/>
              <a:buNone/>
            </a:pPr>
            <a:r>
              <a:t/>
            </a:r>
            <a:endParaRPr>
              <a:solidFill>
                <a:srgbClr val="555555"/>
              </a:solidFill>
            </a:endParaRPr>
          </a:p>
          <a:p>
            <a:pPr indent="0" lvl="0" marL="0" rtl="0" algn="l">
              <a:lnSpc>
                <a:spcPct val="110000"/>
              </a:lnSpc>
              <a:spcBef>
                <a:spcPts val="1000"/>
              </a:spcBef>
              <a:spcAft>
                <a:spcPts val="0"/>
              </a:spcAft>
              <a:buClr>
                <a:srgbClr val="555555"/>
              </a:buClr>
              <a:buSzPts val="2000"/>
              <a:buFont typeface="Arial"/>
              <a:buNone/>
            </a:pPr>
            <a:r>
              <a:rPr lang="en-US" u="sng">
                <a:solidFill>
                  <a:schemeClr val="hlink"/>
                </a:solidFill>
                <a:hlinkClick r:id="rId7"/>
              </a:rPr>
              <a:t>Flexible Calendar Planning and Certification Memo</a:t>
            </a:r>
            <a:r>
              <a:rPr lang="en-US">
                <a:solidFill>
                  <a:srgbClr val="555555"/>
                </a:solidFill>
              </a:rPr>
              <a:t> ~ February 28, 2022</a:t>
            </a:r>
            <a:endParaRPr>
              <a:solidFill>
                <a:srgbClr val="555555"/>
              </a:solidFill>
            </a:endParaRPr>
          </a:p>
          <a:p>
            <a:pPr indent="0" lvl="0" marL="0" rtl="0" algn="l">
              <a:lnSpc>
                <a:spcPct val="110000"/>
              </a:lnSpc>
              <a:spcBef>
                <a:spcPts val="1000"/>
              </a:spcBef>
              <a:spcAft>
                <a:spcPts val="0"/>
              </a:spcAft>
              <a:buClr>
                <a:srgbClr val="555555"/>
              </a:buClr>
              <a:buSzPts val="2000"/>
              <a:buFont typeface="Arial"/>
              <a:buNone/>
            </a:pPr>
            <a:r>
              <a:rPr i="1" lang="en-US" u="sng">
                <a:solidFill>
                  <a:schemeClr val="hlink"/>
                </a:solidFill>
                <a:latin typeface="Arial"/>
                <a:ea typeface="Arial"/>
                <a:cs typeface="Arial"/>
                <a:sym typeface="Arial"/>
                <a:hlinkClick r:id="rId8"/>
              </a:rPr>
              <a:t>https://www.cccco.edu/-/media/CCCCO-Website/Files/Educational-Services-and-Support/x_flex-calendar-guidelines-04-07-ada.pdf</a:t>
            </a:r>
            <a:endParaRPr>
              <a:solidFill>
                <a:srgbClr val="555555"/>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AdornVTI">
  <a:themeElements>
    <a:clrScheme name="AnalogousFromDarkSeedLeftStep">
      <a:dk1>
        <a:srgbClr val="000000"/>
      </a:dk1>
      <a:lt1>
        <a:srgbClr val="FFFFFF"/>
      </a:lt1>
      <a:dk2>
        <a:srgbClr val="1C2432"/>
      </a:dk2>
      <a:lt2>
        <a:srgbClr val="F2F3F0"/>
      </a:lt2>
      <a:accent1>
        <a:srgbClr val="844BC5"/>
      </a:accent1>
      <a:accent2>
        <a:srgbClr val="4842B7"/>
      </a:accent2>
      <a:accent3>
        <a:srgbClr val="4B78C5"/>
      </a:accent3>
      <a:accent4>
        <a:srgbClr val="3999B3"/>
      </a:accent4>
      <a:accent5>
        <a:srgbClr val="49C0A8"/>
      </a:accent5>
      <a:accent6>
        <a:srgbClr val="39B368"/>
      </a:accent6>
      <a:hlink>
        <a:srgbClr val="339A97"/>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