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8" r:id="rId6"/>
    <p:sldId id="309" r:id="rId7"/>
    <p:sldId id="315" r:id="rId8"/>
    <p:sldId id="310" r:id="rId9"/>
    <p:sldId id="311" r:id="rId10"/>
    <p:sldId id="312" r:id="rId11"/>
    <p:sldId id="313" r:id="rId12"/>
    <p:sldId id="31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svg"/><Relationship Id="rId1" Type="http://schemas.openxmlformats.org/officeDocument/2006/relationships/image" Target="../media/image10.png"/><Relationship Id="rId4" Type="http://schemas.openxmlformats.org/officeDocument/2006/relationships/image" Target="../media/image18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svg"/><Relationship Id="rId1" Type="http://schemas.openxmlformats.org/officeDocument/2006/relationships/image" Target="../media/image10.png"/><Relationship Id="rId4" Type="http://schemas.openxmlformats.org/officeDocument/2006/relationships/image" Target="../media/image18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image" Target="../media/image16.svg"/><Relationship Id="rId1" Type="http://schemas.openxmlformats.org/officeDocument/2006/relationships/image" Target="../media/image10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Learn about the Funding available related to </a:t>
          </a:r>
          <a:r>
            <a:rPr lang="en-US" dirty="0" err="1"/>
            <a:t>eeo</a:t>
          </a:r>
          <a:endParaRPr lang="en-US" dirty="0"/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49225C73-1633-42F1-AB3B-7CB183E5F8B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Learn about the PD-Related aspects of the CCCCO’s EEO/Diversity best practices Handbook</a:t>
          </a:r>
        </a:p>
      </dgm:t>
    </dgm:pt>
    <dgm:pt modelId="{1A0E2090-1D4F-438A-8766-B6030CE01ADD}" type="parTrans" cxnId="{A9154303-8225-4248-91DC-1B0156A35F07}">
      <dgm:prSet/>
      <dgm:spPr/>
      <dgm:t>
        <a:bodyPr/>
        <a:lstStyle/>
        <a:p>
          <a:endParaRPr lang="en-US"/>
        </a:p>
      </dgm:t>
    </dgm:pt>
    <dgm:pt modelId="{9646853A-8964-4519-A5B1-0B7D18B2983D}" type="sibTrans" cxnId="{A9154303-8225-4248-91DC-1B0156A35F07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Begin a conversation about what PD Practitioners need from the CCCCO and what we want to do on our campuses</a:t>
          </a:r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B6056BFB-47D7-4C5F-BA11-2CB63C56A52D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1B26C8-22B1-4363-B621-DD56FB7418C8}" type="pres">
      <dgm:prSet presAssocID="{40FC4FFE-8987-4A26-B7F4-8A516F18ADAE}" presName="compNode" presStyleCnt="0"/>
      <dgm:spPr/>
    </dgm:pt>
    <dgm:pt modelId="{A201D7A7-914C-4D24-8B82-EE40155AB0BE}" type="pres">
      <dgm:prSet presAssocID="{40FC4FFE-8987-4A26-B7F4-8A516F18ADAE}" presName="iconBgRect" presStyleLbl="bgShp" presStyleIdx="0" presStyleCnt="3"/>
      <dgm:spPr>
        <a:prstGeom prst="ellipse">
          <a:avLst/>
        </a:prstGeom>
      </dgm:spPr>
    </dgm:pt>
    <dgm:pt modelId="{8FA2F131-CD01-4CBD-B7A5-1B9B5E7F0402}" type="pres">
      <dgm:prSet presAssocID="{40FC4FFE-8987-4A26-B7F4-8A516F18ADA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 outline"/>
        </a:ext>
      </dgm:extLst>
    </dgm:pt>
    <dgm:pt modelId="{F755F00C-B2DB-4097-B4BC-8F1BACC938B7}" type="pres">
      <dgm:prSet presAssocID="{40FC4FFE-8987-4A26-B7F4-8A516F18ADAE}" presName="spaceRect" presStyleCnt="0"/>
      <dgm:spPr/>
    </dgm:pt>
    <dgm:pt modelId="{08F4E96D-0DB6-4476-8C51-7CC7EC2F227B}" type="pres">
      <dgm:prSet presAssocID="{40FC4FFE-8987-4A26-B7F4-8A516F18ADAE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AB3C10D-885E-4522-AB39-7ED4318D191A}" type="pres">
      <dgm:prSet presAssocID="{5B62599A-5C9B-48E7-896E-EA782AC60C8B}" presName="sibTrans" presStyleCnt="0"/>
      <dgm:spPr/>
    </dgm:pt>
    <dgm:pt modelId="{2F278BF9-E1B2-4A1C-B065-C19A7B904219}" type="pres">
      <dgm:prSet presAssocID="{49225C73-1633-42F1-AB3B-7CB183E5F8B8}" presName="compNode" presStyleCnt="0"/>
      <dgm:spPr/>
    </dgm:pt>
    <dgm:pt modelId="{543C18BC-1989-44B2-9862-C670C61D3452}" type="pres">
      <dgm:prSet presAssocID="{49225C73-1633-42F1-AB3B-7CB183E5F8B8}" presName="iconBgRect" presStyleLbl="bgShp" presStyleIdx="1" presStyleCnt="3"/>
      <dgm:spPr>
        <a:prstGeom prst="ellipse">
          <a:avLst/>
        </a:prstGeom>
      </dgm:spPr>
    </dgm:pt>
    <dgm:pt modelId="{E94F35BC-9C76-400A-BBCA-0032259E2E5A}" type="pres">
      <dgm:prSet presAssocID="{49225C73-1633-42F1-AB3B-7CB183E5F8B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rytelling outline"/>
        </a:ext>
      </dgm:extLst>
    </dgm:pt>
    <dgm:pt modelId="{503A6D04-9ADD-43CC-9847-497CD48F2D11}" type="pres">
      <dgm:prSet presAssocID="{49225C73-1633-42F1-AB3B-7CB183E5F8B8}" presName="spaceRect" presStyleCnt="0"/>
      <dgm:spPr/>
    </dgm:pt>
    <dgm:pt modelId="{20363298-B2A6-463D-A7BE-F9F67404E389}" type="pres">
      <dgm:prSet presAssocID="{49225C73-1633-42F1-AB3B-7CB183E5F8B8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47947BB-708D-4F7E-B072-3C2E42B34B24}" type="pres">
      <dgm:prSet presAssocID="{9646853A-8964-4519-A5B1-0B7D18B2983D}" presName="sibTrans" presStyleCnt="0"/>
      <dgm:spPr/>
    </dgm:pt>
    <dgm:pt modelId="{BDCD0AC9-D564-4025-AD8A-36664A6CBE31}" type="pres">
      <dgm:prSet presAssocID="{1C383F32-22E8-4F62-A3E0-BDC3D5F48992}" presName="compNode" presStyleCnt="0"/>
      <dgm:spPr/>
    </dgm:pt>
    <dgm:pt modelId="{5BDDFF18-9AEC-4E5E-B9AA-33D86F01A63E}" type="pres">
      <dgm:prSet presAssocID="{1C383F32-22E8-4F62-A3E0-BDC3D5F48992}" presName="iconBgRect" presStyleLbl="bgShp" presStyleIdx="2" presStyleCnt="3"/>
      <dgm:spPr>
        <a:prstGeom prst="ellipse">
          <a:avLst/>
        </a:prstGeom>
      </dgm:spPr>
    </dgm:pt>
    <dgm:pt modelId="{F09AEBFF-D2D3-4FFF-AD65-C3CEAEEB10F2}" type="pres">
      <dgm:prSet presAssocID="{1C383F32-22E8-4F62-A3E0-BDC3D5F4899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 outline"/>
        </a:ext>
      </dgm:extLst>
    </dgm:pt>
    <dgm:pt modelId="{F2EBFBCF-0520-415A-A886-3C4F90D208EF}" type="pres">
      <dgm:prSet presAssocID="{1C383F32-22E8-4F62-A3E0-BDC3D5F48992}" presName="spaceRect" presStyleCnt="0"/>
      <dgm:spPr/>
    </dgm:pt>
    <dgm:pt modelId="{AB9CAFAA-6939-48A6-A89B-19D1A94B9EA1}" type="pres">
      <dgm:prSet presAssocID="{1C383F32-22E8-4F62-A3E0-BDC3D5F48992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85983B4-FADF-419C-BC71-B5F0871C3055}" type="presOf" srcId="{40FC4FFE-8987-4A26-B7F4-8A516F18ADAE}" destId="{08F4E96D-0DB6-4476-8C51-7CC7EC2F227B}" srcOrd="0" destOrd="0" presId="urn:microsoft.com/office/officeart/2018/5/layout/IconLeaf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BA953D32-2DFF-47FE-AF26-C6B9E63D38DF}" type="presOf" srcId="{49225C73-1633-42F1-AB3B-7CB183E5F8B8}" destId="{20363298-B2A6-463D-A7BE-F9F67404E389}" srcOrd="0" destOrd="0" presId="urn:microsoft.com/office/officeart/2018/5/layout/IconLeafLabelList"/>
    <dgm:cxn modelId="{D55FAE9C-CF3C-44F3-9D1E-DE6DF574E6D9}" type="presOf" srcId="{1C383F32-22E8-4F62-A3E0-BDC3D5F48992}" destId="{AB9CAFAA-6939-48A6-A89B-19D1A94B9EA1}" srcOrd="0" destOrd="0" presId="urn:microsoft.com/office/officeart/2018/5/layout/IconLeaf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EC450542-0ED9-4BD6-9E85-5709B80794C5}" type="presOf" srcId="{01A66772-F185-4D58-B8BB-E9370D7A7A2B}" destId="{B6056BFB-47D7-4C5F-BA11-2CB63C56A52D}" srcOrd="0" destOrd="0" presId="urn:microsoft.com/office/officeart/2018/5/layout/IconLeafLabelList"/>
    <dgm:cxn modelId="{A3E74EE8-8900-4EBD-8983-3BF0AFD6DCC7}" type="presParOf" srcId="{B6056BFB-47D7-4C5F-BA11-2CB63C56A52D}" destId="{311B26C8-22B1-4363-B621-DD56FB7418C8}" srcOrd="0" destOrd="0" presId="urn:microsoft.com/office/officeart/2018/5/layout/IconLeafLabelList"/>
    <dgm:cxn modelId="{044EA9E0-B51B-492A-BE32-015CEAD0BAC9}" type="presParOf" srcId="{311B26C8-22B1-4363-B621-DD56FB7418C8}" destId="{A201D7A7-914C-4D24-8B82-EE40155AB0BE}" srcOrd="0" destOrd="0" presId="urn:microsoft.com/office/officeart/2018/5/layout/IconLeafLabelList"/>
    <dgm:cxn modelId="{08373EC6-14CB-429D-9495-F32683B931D7}" type="presParOf" srcId="{311B26C8-22B1-4363-B621-DD56FB7418C8}" destId="{8FA2F131-CD01-4CBD-B7A5-1B9B5E7F0402}" srcOrd="1" destOrd="0" presId="urn:microsoft.com/office/officeart/2018/5/layout/IconLeafLabelList"/>
    <dgm:cxn modelId="{9AB500F0-62A2-4E73-B4F4-5056804C8D6A}" type="presParOf" srcId="{311B26C8-22B1-4363-B621-DD56FB7418C8}" destId="{F755F00C-B2DB-4097-B4BC-8F1BACC938B7}" srcOrd="2" destOrd="0" presId="urn:microsoft.com/office/officeart/2018/5/layout/IconLeafLabelList"/>
    <dgm:cxn modelId="{676606A7-6564-4CEB-ACE0-4FF9A3A04E67}" type="presParOf" srcId="{311B26C8-22B1-4363-B621-DD56FB7418C8}" destId="{08F4E96D-0DB6-4476-8C51-7CC7EC2F227B}" srcOrd="3" destOrd="0" presId="urn:microsoft.com/office/officeart/2018/5/layout/IconLeafLabelList"/>
    <dgm:cxn modelId="{EAE0F94A-A454-4049-84F7-9EC90E847A03}" type="presParOf" srcId="{B6056BFB-47D7-4C5F-BA11-2CB63C56A52D}" destId="{5AB3C10D-885E-4522-AB39-7ED4318D191A}" srcOrd="1" destOrd="0" presId="urn:microsoft.com/office/officeart/2018/5/layout/IconLeafLabelList"/>
    <dgm:cxn modelId="{B0B5B21A-5ADD-4500-9A67-9B26AF543EBA}" type="presParOf" srcId="{B6056BFB-47D7-4C5F-BA11-2CB63C56A52D}" destId="{2F278BF9-E1B2-4A1C-B065-C19A7B904219}" srcOrd="2" destOrd="0" presId="urn:microsoft.com/office/officeart/2018/5/layout/IconLeafLabelList"/>
    <dgm:cxn modelId="{11FEAF2C-54F7-4E9C-A1D6-5FA0BF7F3665}" type="presParOf" srcId="{2F278BF9-E1B2-4A1C-B065-C19A7B904219}" destId="{543C18BC-1989-44B2-9862-C670C61D3452}" srcOrd="0" destOrd="0" presId="urn:microsoft.com/office/officeart/2018/5/layout/IconLeafLabelList"/>
    <dgm:cxn modelId="{92C17ECB-A80D-4A0E-95CF-40A53D32275F}" type="presParOf" srcId="{2F278BF9-E1B2-4A1C-B065-C19A7B904219}" destId="{E94F35BC-9C76-400A-BBCA-0032259E2E5A}" srcOrd="1" destOrd="0" presId="urn:microsoft.com/office/officeart/2018/5/layout/IconLeafLabelList"/>
    <dgm:cxn modelId="{54E5AE33-4BE6-44E7-871B-1103A0BA7A56}" type="presParOf" srcId="{2F278BF9-E1B2-4A1C-B065-C19A7B904219}" destId="{503A6D04-9ADD-43CC-9847-497CD48F2D11}" srcOrd="2" destOrd="0" presId="urn:microsoft.com/office/officeart/2018/5/layout/IconLeafLabelList"/>
    <dgm:cxn modelId="{3575FCA0-4FCE-460A-8D84-2C767D311A20}" type="presParOf" srcId="{2F278BF9-E1B2-4A1C-B065-C19A7B904219}" destId="{20363298-B2A6-463D-A7BE-F9F67404E389}" srcOrd="3" destOrd="0" presId="urn:microsoft.com/office/officeart/2018/5/layout/IconLeafLabelList"/>
    <dgm:cxn modelId="{4FD22448-C17B-4C43-BAB3-A0B7AA9BCE0D}" type="presParOf" srcId="{B6056BFB-47D7-4C5F-BA11-2CB63C56A52D}" destId="{A47947BB-708D-4F7E-B072-3C2E42B34B24}" srcOrd="3" destOrd="0" presId="urn:microsoft.com/office/officeart/2018/5/layout/IconLeafLabelList"/>
    <dgm:cxn modelId="{75E30F4F-0E76-457B-9D4F-CDE27C2F7F77}" type="presParOf" srcId="{B6056BFB-47D7-4C5F-BA11-2CB63C56A52D}" destId="{BDCD0AC9-D564-4025-AD8A-36664A6CBE31}" srcOrd="4" destOrd="0" presId="urn:microsoft.com/office/officeart/2018/5/layout/IconLeafLabelList"/>
    <dgm:cxn modelId="{C6A367E7-6A7C-42CB-94E4-8EA78AEF87BF}" type="presParOf" srcId="{BDCD0AC9-D564-4025-AD8A-36664A6CBE31}" destId="{5BDDFF18-9AEC-4E5E-B9AA-33D86F01A63E}" srcOrd="0" destOrd="0" presId="urn:microsoft.com/office/officeart/2018/5/layout/IconLeafLabelList"/>
    <dgm:cxn modelId="{B180CBEB-FA9F-4E52-8CA3-A65CB80BB91B}" type="presParOf" srcId="{BDCD0AC9-D564-4025-AD8A-36664A6CBE31}" destId="{F09AEBFF-D2D3-4FFF-AD65-C3CEAEEB10F2}" srcOrd="1" destOrd="0" presId="urn:microsoft.com/office/officeart/2018/5/layout/IconLeafLabelList"/>
    <dgm:cxn modelId="{170B020E-1E19-4EB4-A72C-4FCF01A7DD7E}" type="presParOf" srcId="{BDCD0AC9-D564-4025-AD8A-36664A6CBE31}" destId="{F2EBFBCF-0520-415A-A886-3C4F90D208EF}" srcOrd="2" destOrd="0" presId="urn:microsoft.com/office/officeart/2018/5/layout/IconLeafLabelList"/>
    <dgm:cxn modelId="{CADD8F7D-722C-42A0-AF21-39A3559F8D7B}" type="presParOf" srcId="{BDCD0AC9-D564-4025-AD8A-36664A6CBE31}" destId="{AB9CAFAA-6939-48A6-A89B-19D1A94B9EA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701A0F-3431-4EFF-98A6-0E34CBB7FB7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A3C35D-A3E7-4413-BEE6-8CB1E3E457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Internship Programs</a:t>
          </a:r>
        </a:p>
      </dgm:t>
    </dgm:pt>
    <dgm:pt modelId="{37AF65A9-84B2-4BE3-AC8B-D7000E5866FA}" type="parTrans" cxnId="{8DD8B170-0941-43C6-9328-7425F6156F1B}">
      <dgm:prSet/>
      <dgm:spPr/>
      <dgm:t>
        <a:bodyPr/>
        <a:lstStyle/>
        <a:p>
          <a:endParaRPr lang="en-US"/>
        </a:p>
      </dgm:t>
    </dgm:pt>
    <dgm:pt modelId="{28233984-5554-49C3-96BE-D6CE861B7E4A}" type="sibTrans" cxnId="{8DD8B170-0941-43C6-9328-7425F6156F1B}">
      <dgm:prSet/>
      <dgm:spPr/>
      <dgm:t>
        <a:bodyPr/>
        <a:lstStyle/>
        <a:p>
          <a:endParaRPr lang="en-US"/>
        </a:p>
      </dgm:t>
    </dgm:pt>
    <dgm:pt modelId="{0790F114-C2B0-49A2-8927-A9CD95714A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Institutes for prospective employees</a:t>
          </a:r>
        </a:p>
      </dgm:t>
    </dgm:pt>
    <dgm:pt modelId="{F5907528-72DB-44F9-885E-13FF7311555C}" type="parTrans" cxnId="{9C9557CA-0C77-4C71-A957-33F96FDB2F1F}">
      <dgm:prSet/>
      <dgm:spPr/>
      <dgm:t>
        <a:bodyPr/>
        <a:lstStyle/>
        <a:p>
          <a:endParaRPr lang="en-US"/>
        </a:p>
      </dgm:t>
    </dgm:pt>
    <dgm:pt modelId="{3EE8AA58-069B-4F2F-9861-480B902189B6}" type="sibTrans" cxnId="{9C9557CA-0C77-4C71-A957-33F96FDB2F1F}">
      <dgm:prSet/>
      <dgm:spPr/>
      <dgm:t>
        <a:bodyPr/>
        <a:lstStyle/>
        <a:p>
          <a:endParaRPr lang="en-US"/>
        </a:p>
      </dgm:t>
    </dgm:pt>
    <dgm:pt modelId="{CEDA115B-BE42-4065-B031-557DA84BB4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Mentorship Programs</a:t>
          </a:r>
        </a:p>
      </dgm:t>
    </dgm:pt>
    <dgm:pt modelId="{81977D21-BCE1-4B48-909D-D45DBDE42E67}" type="parTrans" cxnId="{6B9A7ABF-00C3-42F2-B385-6CE2F5B8EF4E}">
      <dgm:prSet/>
      <dgm:spPr/>
      <dgm:t>
        <a:bodyPr/>
        <a:lstStyle/>
        <a:p>
          <a:endParaRPr lang="en-US"/>
        </a:p>
      </dgm:t>
    </dgm:pt>
    <dgm:pt modelId="{1870BDEC-C3DD-489F-8833-C7351E782B64}" type="sibTrans" cxnId="{6B9A7ABF-00C3-42F2-B385-6CE2F5B8EF4E}">
      <dgm:prSet/>
      <dgm:spPr/>
      <dgm:t>
        <a:bodyPr/>
        <a:lstStyle/>
        <a:p>
          <a:endParaRPr lang="en-US"/>
        </a:p>
      </dgm:t>
    </dgm:pt>
    <dgm:pt modelId="{58D00FAD-D07B-4DB9-B274-689BEF859FD1}" type="pres">
      <dgm:prSet presAssocID="{7B701A0F-3431-4EFF-98A6-0E34CBB7FB7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F71349-EA8C-4828-A4F4-5496901CCC9C}" type="pres">
      <dgm:prSet presAssocID="{AFA3C35D-A3E7-4413-BEE6-8CB1E3E457EF}" presName="compNode" presStyleCnt="0"/>
      <dgm:spPr/>
    </dgm:pt>
    <dgm:pt modelId="{BCDEC863-CEF5-4F95-A25E-7E3041AEABBE}" type="pres">
      <dgm:prSet presAssocID="{AFA3C35D-A3E7-4413-BEE6-8CB1E3E457EF}" presName="bgRect" presStyleLbl="bgShp" presStyleIdx="0" presStyleCnt="3"/>
      <dgm:spPr/>
    </dgm:pt>
    <dgm:pt modelId="{45B4A69E-617D-4224-9DF6-F3D2EAE94B57}" type="pres">
      <dgm:prSet presAssocID="{AFA3C35D-A3E7-4413-BEE6-8CB1E3E457E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A2CC46F-AC3F-42A1-853E-0A290D1749F0}" type="pres">
      <dgm:prSet presAssocID="{AFA3C35D-A3E7-4413-BEE6-8CB1E3E457EF}" presName="spaceRect" presStyleCnt="0"/>
      <dgm:spPr/>
    </dgm:pt>
    <dgm:pt modelId="{4BED2CF7-DBEA-4960-928E-DDB0347F4AD0}" type="pres">
      <dgm:prSet presAssocID="{AFA3C35D-A3E7-4413-BEE6-8CB1E3E457EF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79978E2-9E86-48C2-863B-C43D0A1CC89E}" type="pres">
      <dgm:prSet presAssocID="{28233984-5554-49C3-96BE-D6CE861B7E4A}" presName="sibTrans" presStyleCnt="0"/>
      <dgm:spPr/>
    </dgm:pt>
    <dgm:pt modelId="{60623536-E1D0-457A-9672-3E9B1C251272}" type="pres">
      <dgm:prSet presAssocID="{0790F114-C2B0-49A2-8927-A9CD95714A82}" presName="compNode" presStyleCnt="0"/>
      <dgm:spPr/>
    </dgm:pt>
    <dgm:pt modelId="{3895BC85-A81F-4886-BECD-9C1F56AD21E3}" type="pres">
      <dgm:prSet presAssocID="{0790F114-C2B0-49A2-8927-A9CD95714A82}" presName="bgRect" presStyleLbl="bgShp" presStyleIdx="1" presStyleCnt="3"/>
      <dgm:spPr/>
    </dgm:pt>
    <dgm:pt modelId="{16770DC0-6EE2-4543-ABB2-9E40C8AF6F37}" type="pres">
      <dgm:prSet presAssocID="{0790F114-C2B0-49A2-8927-A9CD95714A8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2D7E9BBF-4301-4E21-BFD4-0540CD6BE7E9}" type="pres">
      <dgm:prSet presAssocID="{0790F114-C2B0-49A2-8927-A9CD95714A82}" presName="spaceRect" presStyleCnt="0"/>
      <dgm:spPr/>
    </dgm:pt>
    <dgm:pt modelId="{901A0331-3A85-4F45-B1AE-630B4607E324}" type="pres">
      <dgm:prSet presAssocID="{0790F114-C2B0-49A2-8927-A9CD95714A8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F9EC39-509D-4D91-B536-0E7531A34198}" type="pres">
      <dgm:prSet presAssocID="{3EE8AA58-069B-4F2F-9861-480B902189B6}" presName="sibTrans" presStyleCnt="0"/>
      <dgm:spPr/>
    </dgm:pt>
    <dgm:pt modelId="{65507319-C557-42C9-9B5D-EE6BDDC6101B}" type="pres">
      <dgm:prSet presAssocID="{CEDA115B-BE42-4065-B031-557DA84BB4A8}" presName="compNode" presStyleCnt="0"/>
      <dgm:spPr/>
    </dgm:pt>
    <dgm:pt modelId="{5CEDE8EA-F4F0-4DC9-99CC-DFDFD0BC0CB6}" type="pres">
      <dgm:prSet presAssocID="{CEDA115B-BE42-4065-B031-557DA84BB4A8}" presName="bgRect" presStyleLbl="bgShp" presStyleIdx="2" presStyleCnt="3"/>
      <dgm:spPr/>
    </dgm:pt>
    <dgm:pt modelId="{7E37C445-393B-4E6A-A938-9B8853D65412}" type="pres">
      <dgm:prSet presAssocID="{CEDA115B-BE42-4065-B031-557DA84BB4A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05D1FE36-BE96-4DD4-86D5-949F67E8526B}" type="pres">
      <dgm:prSet presAssocID="{CEDA115B-BE42-4065-B031-557DA84BB4A8}" presName="spaceRect" presStyleCnt="0"/>
      <dgm:spPr/>
    </dgm:pt>
    <dgm:pt modelId="{D935A368-DA16-447F-8E55-C7A94BB85731}" type="pres">
      <dgm:prSet presAssocID="{CEDA115B-BE42-4065-B031-557DA84BB4A8}" presName="parTx" presStyleLbl="revTx" presStyleIdx="2" presStyleCnt="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FFE65B3C-5B2D-4164-8B8E-E499E066A04B}" type="presOf" srcId="{AFA3C35D-A3E7-4413-BEE6-8CB1E3E457EF}" destId="{4BED2CF7-DBEA-4960-928E-DDB0347F4AD0}" srcOrd="0" destOrd="0" presId="urn:microsoft.com/office/officeart/2018/2/layout/IconVerticalSolidList"/>
    <dgm:cxn modelId="{6B9A7ABF-00C3-42F2-B385-6CE2F5B8EF4E}" srcId="{7B701A0F-3431-4EFF-98A6-0E34CBB7FB77}" destId="{CEDA115B-BE42-4065-B031-557DA84BB4A8}" srcOrd="2" destOrd="0" parTransId="{81977D21-BCE1-4B48-909D-D45DBDE42E67}" sibTransId="{1870BDEC-C3DD-489F-8833-C7351E782B64}"/>
    <dgm:cxn modelId="{8DD8B170-0941-43C6-9328-7425F6156F1B}" srcId="{7B701A0F-3431-4EFF-98A6-0E34CBB7FB77}" destId="{AFA3C35D-A3E7-4413-BEE6-8CB1E3E457EF}" srcOrd="0" destOrd="0" parTransId="{37AF65A9-84B2-4BE3-AC8B-D7000E5866FA}" sibTransId="{28233984-5554-49C3-96BE-D6CE861B7E4A}"/>
    <dgm:cxn modelId="{12A2B3A9-F73E-4653-8305-AF4203CC1E92}" type="presOf" srcId="{CEDA115B-BE42-4065-B031-557DA84BB4A8}" destId="{D935A368-DA16-447F-8E55-C7A94BB85731}" srcOrd="0" destOrd="0" presId="urn:microsoft.com/office/officeart/2018/2/layout/IconVerticalSolidList"/>
    <dgm:cxn modelId="{9C9557CA-0C77-4C71-A957-33F96FDB2F1F}" srcId="{7B701A0F-3431-4EFF-98A6-0E34CBB7FB77}" destId="{0790F114-C2B0-49A2-8927-A9CD95714A82}" srcOrd="1" destOrd="0" parTransId="{F5907528-72DB-44F9-885E-13FF7311555C}" sibTransId="{3EE8AA58-069B-4F2F-9861-480B902189B6}"/>
    <dgm:cxn modelId="{56F013DB-D3D9-4601-B59D-D73FE5C494A0}" type="presOf" srcId="{7B701A0F-3431-4EFF-98A6-0E34CBB7FB77}" destId="{58D00FAD-D07B-4DB9-B274-689BEF859FD1}" srcOrd="0" destOrd="0" presId="urn:microsoft.com/office/officeart/2018/2/layout/IconVerticalSolidList"/>
    <dgm:cxn modelId="{2ACD1B50-59B2-47E6-8B08-9D700FEDE832}" type="presOf" srcId="{0790F114-C2B0-49A2-8927-A9CD95714A82}" destId="{901A0331-3A85-4F45-B1AE-630B4607E324}" srcOrd="0" destOrd="0" presId="urn:microsoft.com/office/officeart/2018/2/layout/IconVerticalSolidList"/>
    <dgm:cxn modelId="{A9426546-9878-4705-998E-0BF6C44721A3}" type="presParOf" srcId="{58D00FAD-D07B-4DB9-B274-689BEF859FD1}" destId="{82F71349-EA8C-4828-A4F4-5496901CCC9C}" srcOrd="0" destOrd="0" presId="urn:microsoft.com/office/officeart/2018/2/layout/IconVerticalSolidList"/>
    <dgm:cxn modelId="{C7114FDA-F7A5-4C0A-A913-5B70F59E6D2E}" type="presParOf" srcId="{82F71349-EA8C-4828-A4F4-5496901CCC9C}" destId="{BCDEC863-CEF5-4F95-A25E-7E3041AEABBE}" srcOrd="0" destOrd="0" presId="urn:microsoft.com/office/officeart/2018/2/layout/IconVerticalSolidList"/>
    <dgm:cxn modelId="{F257598A-7513-47EF-AC1D-3AA66D8639F3}" type="presParOf" srcId="{82F71349-EA8C-4828-A4F4-5496901CCC9C}" destId="{45B4A69E-617D-4224-9DF6-F3D2EAE94B57}" srcOrd="1" destOrd="0" presId="urn:microsoft.com/office/officeart/2018/2/layout/IconVerticalSolidList"/>
    <dgm:cxn modelId="{6F7F8184-065A-4DEB-9245-00B76DD8454E}" type="presParOf" srcId="{82F71349-EA8C-4828-A4F4-5496901CCC9C}" destId="{FA2CC46F-AC3F-42A1-853E-0A290D1749F0}" srcOrd="2" destOrd="0" presId="urn:microsoft.com/office/officeart/2018/2/layout/IconVerticalSolidList"/>
    <dgm:cxn modelId="{F65023A9-8A32-4270-92C6-A4A6F5BCE3D3}" type="presParOf" srcId="{82F71349-EA8C-4828-A4F4-5496901CCC9C}" destId="{4BED2CF7-DBEA-4960-928E-DDB0347F4AD0}" srcOrd="3" destOrd="0" presId="urn:microsoft.com/office/officeart/2018/2/layout/IconVerticalSolidList"/>
    <dgm:cxn modelId="{78F2B901-4CC5-49F1-B803-372216FD4BC6}" type="presParOf" srcId="{58D00FAD-D07B-4DB9-B274-689BEF859FD1}" destId="{979978E2-9E86-48C2-863B-C43D0A1CC89E}" srcOrd="1" destOrd="0" presId="urn:microsoft.com/office/officeart/2018/2/layout/IconVerticalSolidList"/>
    <dgm:cxn modelId="{907A85AA-1A52-49AA-921E-6838C9F1D105}" type="presParOf" srcId="{58D00FAD-D07B-4DB9-B274-689BEF859FD1}" destId="{60623536-E1D0-457A-9672-3E9B1C251272}" srcOrd="2" destOrd="0" presId="urn:microsoft.com/office/officeart/2018/2/layout/IconVerticalSolidList"/>
    <dgm:cxn modelId="{CFAFE14B-8DBB-4ED3-80DB-61BAD32BB3FE}" type="presParOf" srcId="{60623536-E1D0-457A-9672-3E9B1C251272}" destId="{3895BC85-A81F-4886-BECD-9C1F56AD21E3}" srcOrd="0" destOrd="0" presId="urn:microsoft.com/office/officeart/2018/2/layout/IconVerticalSolidList"/>
    <dgm:cxn modelId="{9ED52FC3-A84A-45E7-A0B2-C573E0AE7814}" type="presParOf" srcId="{60623536-E1D0-457A-9672-3E9B1C251272}" destId="{16770DC0-6EE2-4543-ABB2-9E40C8AF6F37}" srcOrd="1" destOrd="0" presId="urn:microsoft.com/office/officeart/2018/2/layout/IconVerticalSolidList"/>
    <dgm:cxn modelId="{EC7626B8-5658-4F8F-AC3F-4862D1154AD0}" type="presParOf" srcId="{60623536-E1D0-457A-9672-3E9B1C251272}" destId="{2D7E9BBF-4301-4E21-BFD4-0540CD6BE7E9}" srcOrd="2" destOrd="0" presId="urn:microsoft.com/office/officeart/2018/2/layout/IconVerticalSolidList"/>
    <dgm:cxn modelId="{4D43E7C7-EECE-4144-B86C-EDDB166C4B04}" type="presParOf" srcId="{60623536-E1D0-457A-9672-3E9B1C251272}" destId="{901A0331-3A85-4F45-B1AE-630B4607E324}" srcOrd="3" destOrd="0" presId="urn:microsoft.com/office/officeart/2018/2/layout/IconVerticalSolidList"/>
    <dgm:cxn modelId="{A9203325-8626-4CD1-AF96-47991E8F05C7}" type="presParOf" srcId="{58D00FAD-D07B-4DB9-B274-689BEF859FD1}" destId="{82F9EC39-509D-4D91-B536-0E7531A34198}" srcOrd="3" destOrd="0" presId="urn:microsoft.com/office/officeart/2018/2/layout/IconVerticalSolidList"/>
    <dgm:cxn modelId="{F1F1C82D-DD1B-4235-80EE-CAC6EAF86830}" type="presParOf" srcId="{58D00FAD-D07B-4DB9-B274-689BEF859FD1}" destId="{65507319-C557-42C9-9B5D-EE6BDDC6101B}" srcOrd="4" destOrd="0" presId="urn:microsoft.com/office/officeart/2018/2/layout/IconVerticalSolidList"/>
    <dgm:cxn modelId="{221622FC-F318-4D29-B4A2-1CC9CF69986C}" type="presParOf" srcId="{65507319-C557-42C9-9B5D-EE6BDDC6101B}" destId="{5CEDE8EA-F4F0-4DC9-99CC-DFDFD0BC0CB6}" srcOrd="0" destOrd="0" presId="urn:microsoft.com/office/officeart/2018/2/layout/IconVerticalSolidList"/>
    <dgm:cxn modelId="{2FC2FC2C-2192-4B33-8513-76D56BA64E1F}" type="presParOf" srcId="{65507319-C557-42C9-9B5D-EE6BDDC6101B}" destId="{7E37C445-393B-4E6A-A938-9B8853D65412}" srcOrd="1" destOrd="0" presId="urn:microsoft.com/office/officeart/2018/2/layout/IconVerticalSolidList"/>
    <dgm:cxn modelId="{3F21C0DB-D055-45B3-A348-666C9CD72AE8}" type="presParOf" srcId="{65507319-C557-42C9-9B5D-EE6BDDC6101B}" destId="{05D1FE36-BE96-4DD4-86D5-949F67E8526B}" srcOrd="2" destOrd="0" presId="urn:microsoft.com/office/officeart/2018/2/layout/IconVerticalSolidList"/>
    <dgm:cxn modelId="{BC585FBC-B0C7-4748-9BD9-E28373D68451}" type="presParOf" srcId="{65507319-C557-42C9-9B5D-EE6BDDC6101B}" destId="{D935A368-DA16-447F-8E55-C7A94BB8573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701A0F-3431-4EFF-98A6-0E34CBB7FB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A3C35D-A3E7-4413-BEE6-8CB1E3E457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Diverse Hiring Committees</a:t>
          </a:r>
        </a:p>
      </dgm:t>
    </dgm:pt>
    <dgm:pt modelId="{37AF65A9-84B2-4BE3-AC8B-D7000E5866FA}" type="parTrans" cxnId="{8DD8B170-0941-43C6-9328-7425F6156F1B}">
      <dgm:prSet/>
      <dgm:spPr/>
      <dgm:t>
        <a:bodyPr/>
        <a:lstStyle/>
        <a:p>
          <a:endParaRPr lang="en-US"/>
        </a:p>
      </dgm:t>
    </dgm:pt>
    <dgm:pt modelId="{28233984-5554-49C3-96BE-D6CE861B7E4A}" type="sibTrans" cxnId="{8DD8B170-0941-43C6-9328-7425F6156F1B}">
      <dgm:prSet/>
      <dgm:spPr/>
      <dgm:t>
        <a:bodyPr/>
        <a:lstStyle/>
        <a:p>
          <a:endParaRPr lang="en-US"/>
        </a:p>
      </dgm:t>
    </dgm:pt>
    <dgm:pt modelId="{0790F114-C2B0-49A2-8927-A9CD95714A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Search Committee Trainings and EEO Reps</a:t>
          </a:r>
        </a:p>
      </dgm:t>
    </dgm:pt>
    <dgm:pt modelId="{F5907528-72DB-44F9-885E-13FF7311555C}" type="parTrans" cxnId="{9C9557CA-0C77-4C71-A957-33F96FDB2F1F}">
      <dgm:prSet/>
      <dgm:spPr/>
      <dgm:t>
        <a:bodyPr/>
        <a:lstStyle/>
        <a:p>
          <a:endParaRPr lang="en-US"/>
        </a:p>
      </dgm:t>
    </dgm:pt>
    <dgm:pt modelId="{3EE8AA58-069B-4F2F-9861-480B902189B6}" type="sibTrans" cxnId="{9C9557CA-0C77-4C71-A957-33F96FDB2F1F}">
      <dgm:prSet/>
      <dgm:spPr/>
      <dgm:t>
        <a:bodyPr/>
        <a:lstStyle/>
        <a:p>
          <a:endParaRPr lang="en-US"/>
        </a:p>
      </dgm:t>
    </dgm:pt>
    <dgm:pt modelId="{917D55F2-C396-4953-BEA5-6B54CF4E65BE}" type="pres">
      <dgm:prSet presAssocID="{7B701A0F-3431-4EFF-98A6-0E34CBB7FB7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411B730-C664-4456-A787-768B99657C97}" type="pres">
      <dgm:prSet presAssocID="{AFA3C35D-A3E7-4413-BEE6-8CB1E3E457EF}" presName="compNode" presStyleCnt="0"/>
      <dgm:spPr/>
    </dgm:pt>
    <dgm:pt modelId="{A06C26A1-8F20-4243-8541-64EEF81AC0AA}" type="pres">
      <dgm:prSet presAssocID="{AFA3C35D-A3E7-4413-BEE6-8CB1E3E457E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42AE960-5E3E-4BEA-B2F3-826C8053E468}" type="pres">
      <dgm:prSet presAssocID="{AFA3C35D-A3E7-4413-BEE6-8CB1E3E457EF}" presName="spaceRect" presStyleCnt="0"/>
      <dgm:spPr/>
    </dgm:pt>
    <dgm:pt modelId="{7F0FB38E-43F0-4B98-888F-D93435FD64B0}" type="pres">
      <dgm:prSet presAssocID="{AFA3C35D-A3E7-4413-BEE6-8CB1E3E457EF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FD402DB1-7A93-483D-9368-F5D8C070BD84}" type="pres">
      <dgm:prSet presAssocID="{28233984-5554-49C3-96BE-D6CE861B7E4A}" presName="sibTrans" presStyleCnt="0"/>
      <dgm:spPr/>
    </dgm:pt>
    <dgm:pt modelId="{B3C1F554-ED7F-419A-96D7-CF5DFEF8F69B}" type="pres">
      <dgm:prSet presAssocID="{0790F114-C2B0-49A2-8927-A9CD95714A82}" presName="compNode" presStyleCnt="0"/>
      <dgm:spPr/>
    </dgm:pt>
    <dgm:pt modelId="{AA6858D8-70ED-4DF3-8C3E-410ED393BD23}" type="pres">
      <dgm:prSet presAssocID="{0790F114-C2B0-49A2-8927-A9CD95714A8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DFCF16A3-BA5C-4151-A6AA-A272C5BBBA03}" type="pres">
      <dgm:prSet presAssocID="{0790F114-C2B0-49A2-8927-A9CD95714A82}" presName="spaceRect" presStyleCnt="0"/>
      <dgm:spPr/>
    </dgm:pt>
    <dgm:pt modelId="{6D2881D3-2E9F-4447-8BC0-779EF8CB135C}" type="pres">
      <dgm:prSet presAssocID="{0790F114-C2B0-49A2-8927-A9CD95714A82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74790A-4AED-431E-944D-0362B5D6D8FF}" type="presOf" srcId="{0790F114-C2B0-49A2-8927-A9CD95714A82}" destId="{6D2881D3-2E9F-4447-8BC0-779EF8CB135C}" srcOrd="0" destOrd="0" presId="urn:microsoft.com/office/officeart/2018/2/layout/IconLabelList"/>
    <dgm:cxn modelId="{9C9557CA-0C77-4C71-A957-33F96FDB2F1F}" srcId="{7B701A0F-3431-4EFF-98A6-0E34CBB7FB77}" destId="{0790F114-C2B0-49A2-8927-A9CD95714A82}" srcOrd="1" destOrd="0" parTransId="{F5907528-72DB-44F9-885E-13FF7311555C}" sibTransId="{3EE8AA58-069B-4F2F-9861-480B902189B6}"/>
    <dgm:cxn modelId="{63BA5662-A95B-40B8-BE50-3292E1C2189B}" type="presOf" srcId="{7B701A0F-3431-4EFF-98A6-0E34CBB7FB77}" destId="{917D55F2-C396-4953-BEA5-6B54CF4E65BE}" srcOrd="0" destOrd="0" presId="urn:microsoft.com/office/officeart/2018/2/layout/IconLabelList"/>
    <dgm:cxn modelId="{9B160980-1871-4CA3-8420-22ACCE037FB6}" type="presOf" srcId="{AFA3C35D-A3E7-4413-BEE6-8CB1E3E457EF}" destId="{7F0FB38E-43F0-4B98-888F-D93435FD64B0}" srcOrd="0" destOrd="0" presId="urn:microsoft.com/office/officeart/2018/2/layout/IconLabelList"/>
    <dgm:cxn modelId="{8DD8B170-0941-43C6-9328-7425F6156F1B}" srcId="{7B701A0F-3431-4EFF-98A6-0E34CBB7FB77}" destId="{AFA3C35D-A3E7-4413-BEE6-8CB1E3E457EF}" srcOrd="0" destOrd="0" parTransId="{37AF65A9-84B2-4BE3-AC8B-D7000E5866FA}" sibTransId="{28233984-5554-49C3-96BE-D6CE861B7E4A}"/>
    <dgm:cxn modelId="{44A996B2-B386-4540-83B1-993AA8834C90}" type="presParOf" srcId="{917D55F2-C396-4953-BEA5-6B54CF4E65BE}" destId="{4411B730-C664-4456-A787-768B99657C97}" srcOrd="0" destOrd="0" presId="urn:microsoft.com/office/officeart/2018/2/layout/IconLabelList"/>
    <dgm:cxn modelId="{6E05155D-ECE3-443F-AB59-A6350177E857}" type="presParOf" srcId="{4411B730-C664-4456-A787-768B99657C97}" destId="{A06C26A1-8F20-4243-8541-64EEF81AC0AA}" srcOrd="0" destOrd="0" presId="urn:microsoft.com/office/officeart/2018/2/layout/IconLabelList"/>
    <dgm:cxn modelId="{389FEDDF-A1DC-4BEB-8186-6B4F8E2FE2A0}" type="presParOf" srcId="{4411B730-C664-4456-A787-768B99657C97}" destId="{D42AE960-5E3E-4BEA-B2F3-826C8053E468}" srcOrd="1" destOrd="0" presId="urn:microsoft.com/office/officeart/2018/2/layout/IconLabelList"/>
    <dgm:cxn modelId="{9EAE3473-0F25-4577-A921-61C6A5AB1C05}" type="presParOf" srcId="{4411B730-C664-4456-A787-768B99657C97}" destId="{7F0FB38E-43F0-4B98-888F-D93435FD64B0}" srcOrd="2" destOrd="0" presId="urn:microsoft.com/office/officeart/2018/2/layout/IconLabelList"/>
    <dgm:cxn modelId="{45409852-E4DE-4549-BE53-75609E24A466}" type="presParOf" srcId="{917D55F2-C396-4953-BEA5-6B54CF4E65BE}" destId="{FD402DB1-7A93-483D-9368-F5D8C070BD84}" srcOrd="1" destOrd="0" presId="urn:microsoft.com/office/officeart/2018/2/layout/IconLabelList"/>
    <dgm:cxn modelId="{6821E822-5E9B-4A9B-8F77-6435E5D89BD3}" type="presParOf" srcId="{917D55F2-C396-4953-BEA5-6B54CF4E65BE}" destId="{B3C1F554-ED7F-419A-96D7-CF5DFEF8F69B}" srcOrd="2" destOrd="0" presId="urn:microsoft.com/office/officeart/2018/2/layout/IconLabelList"/>
    <dgm:cxn modelId="{A18080FB-0742-4FE4-A30E-F10C33B90275}" type="presParOf" srcId="{B3C1F554-ED7F-419A-96D7-CF5DFEF8F69B}" destId="{AA6858D8-70ED-4DF3-8C3E-410ED393BD23}" srcOrd="0" destOrd="0" presId="urn:microsoft.com/office/officeart/2018/2/layout/IconLabelList"/>
    <dgm:cxn modelId="{6E4AE7AC-2E98-448E-B35F-05C3D0192FEE}" type="presParOf" srcId="{B3C1F554-ED7F-419A-96D7-CF5DFEF8F69B}" destId="{DFCF16A3-BA5C-4151-A6AA-A272C5BBBA03}" srcOrd="1" destOrd="0" presId="urn:microsoft.com/office/officeart/2018/2/layout/IconLabelList"/>
    <dgm:cxn modelId="{99CDC7B3-D026-48F5-990B-2FD256E5F90E}" type="presParOf" srcId="{B3C1F554-ED7F-419A-96D7-CF5DFEF8F69B}" destId="{6D2881D3-2E9F-4447-8BC0-779EF8CB135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701A0F-3431-4EFF-98A6-0E34CBB7FB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FA3C35D-A3E7-4413-BEE6-8CB1E3E457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Strategic and Inclusive Onboarding</a:t>
          </a:r>
        </a:p>
      </dgm:t>
    </dgm:pt>
    <dgm:pt modelId="{37AF65A9-84B2-4BE3-AC8B-D7000E5866FA}" type="parTrans" cxnId="{8DD8B170-0941-43C6-9328-7425F6156F1B}">
      <dgm:prSet/>
      <dgm:spPr/>
      <dgm:t>
        <a:bodyPr/>
        <a:lstStyle/>
        <a:p>
          <a:endParaRPr lang="en-US"/>
        </a:p>
      </dgm:t>
    </dgm:pt>
    <dgm:pt modelId="{28233984-5554-49C3-96BE-D6CE861B7E4A}" type="sibTrans" cxnId="{8DD8B170-0941-43C6-9328-7425F6156F1B}">
      <dgm:prSet/>
      <dgm:spPr/>
      <dgm:t>
        <a:bodyPr/>
        <a:lstStyle/>
        <a:p>
          <a:endParaRPr lang="en-US"/>
        </a:p>
      </dgm:t>
    </dgm:pt>
    <dgm:pt modelId="{0790F114-C2B0-49A2-8927-A9CD95714A8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Campus Climate Surveys</a:t>
          </a:r>
        </a:p>
      </dgm:t>
    </dgm:pt>
    <dgm:pt modelId="{F5907528-72DB-44F9-885E-13FF7311555C}" type="parTrans" cxnId="{9C9557CA-0C77-4C71-A957-33F96FDB2F1F}">
      <dgm:prSet/>
      <dgm:spPr/>
      <dgm:t>
        <a:bodyPr/>
        <a:lstStyle/>
        <a:p>
          <a:endParaRPr lang="en-US"/>
        </a:p>
      </dgm:t>
    </dgm:pt>
    <dgm:pt modelId="{3EE8AA58-069B-4F2F-9861-480B902189B6}" type="sibTrans" cxnId="{9C9557CA-0C77-4C71-A957-33F96FDB2F1F}">
      <dgm:prSet/>
      <dgm:spPr/>
      <dgm:t>
        <a:bodyPr/>
        <a:lstStyle/>
        <a:p>
          <a:endParaRPr lang="en-US"/>
        </a:p>
      </dgm:t>
    </dgm:pt>
    <dgm:pt modelId="{F2ECB614-9CC5-4ED3-94A9-A6D8D41ED4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Professional Development</a:t>
          </a:r>
        </a:p>
      </dgm:t>
    </dgm:pt>
    <dgm:pt modelId="{C5072C7D-B59D-493A-9A80-DC5C263EDB10}" type="parTrans" cxnId="{B859D5FF-AABA-4D6A-AEAC-5C1C3C2115CB}">
      <dgm:prSet/>
      <dgm:spPr/>
      <dgm:t>
        <a:bodyPr/>
        <a:lstStyle/>
        <a:p>
          <a:endParaRPr lang="en-US"/>
        </a:p>
      </dgm:t>
    </dgm:pt>
    <dgm:pt modelId="{5595C1A4-4B11-4828-8790-F6C72317D743}" type="sibTrans" cxnId="{B859D5FF-AABA-4D6A-AEAC-5C1C3C2115CB}">
      <dgm:prSet/>
      <dgm:spPr/>
    </dgm:pt>
    <dgm:pt modelId="{01CECD1B-E169-47AB-95B3-265769C92FB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Resource Groups</a:t>
          </a:r>
        </a:p>
      </dgm:t>
    </dgm:pt>
    <dgm:pt modelId="{1E2E220B-3A1E-4B00-8D13-193818E78087}" type="parTrans" cxnId="{4D7FB05A-9438-48D6-A27A-592B5CE8E0EB}">
      <dgm:prSet/>
      <dgm:spPr/>
      <dgm:t>
        <a:bodyPr/>
        <a:lstStyle/>
        <a:p>
          <a:endParaRPr lang="en-US"/>
        </a:p>
      </dgm:t>
    </dgm:pt>
    <dgm:pt modelId="{9ACA0369-178A-4C9D-AB2F-DE6B59F33F8D}" type="sibTrans" cxnId="{4D7FB05A-9438-48D6-A27A-592B5CE8E0EB}">
      <dgm:prSet/>
      <dgm:spPr/>
    </dgm:pt>
    <dgm:pt modelId="{FE02D7F2-E029-4666-A8B3-3A365230CB1B}" type="pres">
      <dgm:prSet presAssocID="{7B701A0F-3431-4EFF-98A6-0E34CBB7FB7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A15CAD-3F71-4411-982E-6019CA984EDD}" type="pres">
      <dgm:prSet presAssocID="{AFA3C35D-A3E7-4413-BEE6-8CB1E3E457EF}" presName="compNode" presStyleCnt="0"/>
      <dgm:spPr/>
    </dgm:pt>
    <dgm:pt modelId="{EEE837C5-09C9-4D9C-9D73-1929AC47FBCC}" type="pres">
      <dgm:prSet presAssocID="{AFA3C35D-A3E7-4413-BEE6-8CB1E3E457E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DECE054C-C712-4E16-81BA-7A4D0AA184E5}" type="pres">
      <dgm:prSet presAssocID="{AFA3C35D-A3E7-4413-BEE6-8CB1E3E457EF}" presName="spaceRect" presStyleCnt="0"/>
      <dgm:spPr/>
    </dgm:pt>
    <dgm:pt modelId="{23E9E1D6-DD27-4FD5-A9DD-1BE9F6A28946}" type="pres">
      <dgm:prSet presAssocID="{AFA3C35D-A3E7-4413-BEE6-8CB1E3E457EF}" presName="textRect" presStyleLbl="revTx" presStyleIdx="0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B323E53-8316-4403-837C-B912ECA9634B}" type="pres">
      <dgm:prSet presAssocID="{28233984-5554-49C3-96BE-D6CE861B7E4A}" presName="sibTrans" presStyleCnt="0"/>
      <dgm:spPr/>
    </dgm:pt>
    <dgm:pt modelId="{0AD053A0-9E1A-484A-BF1F-E9CA1A366A3E}" type="pres">
      <dgm:prSet presAssocID="{0790F114-C2B0-49A2-8927-A9CD95714A82}" presName="compNode" presStyleCnt="0"/>
      <dgm:spPr/>
    </dgm:pt>
    <dgm:pt modelId="{060C76EB-53CB-457D-8CB1-E192A6A9C268}" type="pres">
      <dgm:prSet presAssocID="{0790F114-C2B0-49A2-8927-A9CD95714A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ermometer"/>
        </a:ext>
      </dgm:extLst>
    </dgm:pt>
    <dgm:pt modelId="{F259C0BA-1158-410D-BDFC-08C171E28643}" type="pres">
      <dgm:prSet presAssocID="{0790F114-C2B0-49A2-8927-A9CD95714A82}" presName="spaceRect" presStyleCnt="0"/>
      <dgm:spPr/>
    </dgm:pt>
    <dgm:pt modelId="{171604F8-291C-44BD-B5D3-473008141839}" type="pres">
      <dgm:prSet presAssocID="{0790F114-C2B0-49A2-8927-A9CD95714A82}" presName="textRect" presStyleLbl="revTx" presStyleIdx="1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7CB6F5A0-A9A5-4B27-99DA-B2B776CE69B3}" type="pres">
      <dgm:prSet presAssocID="{3EE8AA58-069B-4F2F-9861-480B902189B6}" presName="sibTrans" presStyleCnt="0"/>
      <dgm:spPr/>
    </dgm:pt>
    <dgm:pt modelId="{B114C71B-836D-47E3-8EF5-11005D8B23DE}" type="pres">
      <dgm:prSet presAssocID="{F2ECB614-9CC5-4ED3-94A9-A6D8D41ED46C}" presName="compNode" presStyleCnt="0"/>
      <dgm:spPr/>
    </dgm:pt>
    <dgm:pt modelId="{F94EC79D-9C1E-445F-A6A4-6E65BB5E7302}" type="pres">
      <dgm:prSet presAssocID="{F2ECB614-9CC5-4ED3-94A9-A6D8D41ED4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6C47E07-8CB9-48ED-9771-1B8768A2183A}" type="pres">
      <dgm:prSet presAssocID="{F2ECB614-9CC5-4ED3-94A9-A6D8D41ED46C}" presName="spaceRect" presStyleCnt="0"/>
      <dgm:spPr/>
    </dgm:pt>
    <dgm:pt modelId="{7DAEF08C-278D-424F-B72B-4C4960A387E3}" type="pres">
      <dgm:prSet presAssocID="{F2ECB614-9CC5-4ED3-94A9-A6D8D41ED46C}" presName="textRect" presStyleLbl="revTx" presStyleIdx="2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5EEF1F00-FD8E-4501-AF5D-F605BCDAA780}" type="pres">
      <dgm:prSet presAssocID="{5595C1A4-4B11-4828-8790-F6C72317D743}" presName="sibTrans" presStyleCnt="0"/>
      <dgm:spPr/>
    </dgm:pt>
    <dgm:pt modelId="{04774987-EA4E-426A-A280-2495542D2952}" type="pres">
      <dgm:prSet presAssocID="{01CECD1B-E169-47AB-95B3-265769C92FBC}" presName="compNode" presStyleCnt="0"/>
      <dgm:spPr/>
    </dgm:pt>
    <dgm:pt modelId="{2B73C229-D5B0-4E4F-B710-99835B32E897}" type="pres">
      <dgm:prSet presAssocID="{01CECD1B-E169-47AB-95B3-265769C92FBC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1D62FD18-AF72-4979-AAD4-731E6B23D93D}" type="pres">
      <dgm:prSet presAssocID="{01CECD1B-E169-47AB-95B3-265769C92FBC}" presName="spaceRect" presStyleCnt="0"/>
      <dgm:spPr/>
    </dgm:pt>
    <dgm:pt modelId="{94264AAA-50C0-48BD-824C-323B3D21D662}" type="pres">
      <dgm:prSet presAssocID="{01CECD1B-E169-47AB-95B3-265769C92FBC}" presName="textRect" presStyleLbl="revTx" presStyleIdx="3" presStyleCnt="4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59D5FF-AABA-4D6A-AEAC-5C1C3C2115CB}" srcId="{7B701A0F-3431-4EFF-98A6-0E34CBB7FB77}" destId="{F2ECB614-9CC5-4ED3-94A9-A6D8D41ED46C}" srcOrd="2" destOrd="0" parTransId="{C5072C7D-B59D-493A-9A80-DC5C263EDB10}" sibTransId="{5595C1A4-4B11-4828-8790-F6C72317D743}"/>
    <dgm:cxn modelId="{1B283D8E-EFB1-4683-BD89-A02C0FAFEB9D}" type="presOf" srcId="{0790F114-C2B0-49A2-8927-A9CD95714A82}" destId="{171604F8-291C-44BD-B5D3-473008141839}" srcOrd="0" destOrd="0" presId="urn:microsoft.com/office/officeart/2018/2/layout/IconLabelList"/>
    <dgm:cxn modelId="{8DD8B170-0941-43C6-9328-7425F6156F1B}" srcId="{7B701A0F-3431-4EFF-98A6-0E34CBB7FB77}" destId="{AFA3C35D-A3E7-4413-BEE6-8CB1E3E457EF}" srcOrd="0" destOrd="0" parTransId="{37AF65A9-84B2-4BE3-AC8B-D7000E5866FA}" sibTransId="{28233984-5554-49C3-96BE-D6CE861B7E4A}"/>
    <dgm:cxn modelId="{4D7FB05A-9438-48D6-A27A-592B5CE8E0EB}" srcId="{7B701A0F-3431-4EFF-98A6-0E34CBB7FB77}" destId="{01CECD1B-E169-47AB-95B3-265769C92FBC}" srcOrd="3" destOrd="0" parTransId="{1E2E220B-3A1E-4B00-8D13-193818E78087}" sibTransId="{9ACA0369-178A-4C9D-AB2F-DE6B59F33F8D}"/>
    <dgm:cxn modelId="{47E712D5-EDC9-43B9-B1C7-C0FC6CAE6D4E}" type="presOf" srcId="{7B701A0F-3431-4EFF-98A6-0E34CBB7FB77}" destId="{FE02D7F2-E029-4666-A8B3-3A365230CB1B}" srcOrd="0" destOrd="0" presId="urn:microsoft.com/office/officeart/2018/2/layout/IconLabelList"/>
    <dgm:cxn modelId="{1E0B8405-22CD-4630-8AA0-7B40EEB9DD69}" type="presOf" srcId="{F2ECB614-9CC5-4ED3-94A9-A6D8D41ED46C}" destId="{7DAEF08C-278D-424F-B72B-4C4960A387E3}" srcOrd="0" destOrd="0" presId="urn:microsoft.com/office/officeart/2018/2/layout/IconLabelList"/>
    <dgm:cxn modelId="{6FA6EF78-3ADE-4177-B83F-D68CAA7C12EA}" type="presOf" srcId="{AFA3C35D-A3E7-4413-BEE6-8CB1E3E457EF}" destId="{23E9E1D6-DD27-4FD5-A9DD-1BE9F6A28946}" srcOrd="0" destOrd="0" presId="urn:microsoft.com/office/officeart/2018/2/layout/IconLabelList"/>
    <dgm:cxn modelId="{9C9557CA-0C77-4C71-A957-33F96FDB2F1F}" srcId="{7B701A0F-3431-4EFF-98A6-0E34CBB7FB77}" destId="{0790F114-C2B0-49A2-8927-A9CD95714A82}" srcOrd="1" destOrd="0" parTransId="{F5907528-72DB-44F9-885E-13FF7311555C}" sibTransId="{3EE8AA58-069B-4F2F-9861-480B902189B6}"/>
    <dgm:cxn modelId="{DC3F1A83-764B-41BE-8F55-AEE0E80CD5D6}" type="presOf" srcId="{01CECD1B-E169-47AB-95B3-265769C92FBC}" destId="{94264AAA-50C0-48BD-824C-323B3D21D662}" srcOrd="0" destOrd="0" presId="urn:microsoft.com/office/officeart/2018/2/layout/IconLabelList"/>
    <dgm:cxn modelId="{E51F88C6-CEF7-4BAC-97E8-5F9DE04C73C3}" type="presParOf" srcId="{FE02D7F2-E029-4666-A8B3-3A365230CB1B}" destId="{F3A15CAD-3F71-4411-982E-6019CA984EDD}" srcOrd="0" destOrd="0" presId="urn:microsoft.com/office/officeart/2018/2/layout/IconLabelList"/>
    <dgm:cxn modelId="{9234C77D-D8C8-4EC4-93FF-FF90F1B8833A}" type="presParOf" srcId="{F3A15CAD-3F71-4411-982E-6019CA984EDD}" destId="{EEE837C5-09C9-4D9C-9D73-1929AC47FBCC}" srcOrd="0" destOrd="0" presId="urn:microsoft.com/office/officeart/2018/2/layout/IconLabelList"/>
    <dgm:cxn modelId="{61191519-FE6A-48B0-A81A-BDE7620C5E72}" type="presParOf" srcId="{F3A15CAD-3F71-4411-982E-6019CA984EDD}" destId="{DECE054C-C712-4E16-81BA-7A4D0AA184E5}" srcOrd="1" destOrd="0" presId="urn:microsoft.com/office/officeart/2018/2/layout/IconLabelList"/>
    <dgm:cxn modelId="{64C0998D-B48F-46D3-B849-6C49DEDF9794}" type="presParOf" srcId="{F3A15CAD-3F71-4411-982E-6019CA984EDD}" destId="{23E9E1D6-DD27-4FD5-A9DD-1BE9F6A28946}" srcOrd="2" destOrd="0" presId="urn:microsoft.com/office/officeart/2018/2/layout/IconLabelList"/>
    <dgm:cxn modelId="{490E1D7F-E580-458B-BB90-6E521E7516CB}" type="presParOf" srcId="{FE02D7F2-E029-4666-A8B3-3A365230CB1B}" destId="{AB323E53-8316-4403-837C-B912ECA9634B}" srcOrd="1" destOrd="0" presId="urn:microsoft.com/office/officeart/2018/2/layout/IconLabelList"/>
    <dgm:cxn modelId="{561B2D87-3D1D-43C2-B943-AAD9A426D18C}" type="presParOf" srcId="{FE02D7F2-E029-4666-A8B3-3A365230CB1B}" destId="{0AD053A0-9E1A-484A-BF1F-E9CA1A366A3E}" srcOrd="2" destOrd="0" presId="urn:microsoft.com/office/officeart/2018/2/layout/IconLabelList"/>
    <dgm:cxn modelId="{F1AE18E3-9A22-440C-BFD9-8FF6B01B0F5F}" type="presParOf" srcId="{0AD053A0-9E1A-484A-BF1F-E9CA1A366A3E}" destId="{060C76EB-53CB-457D-8CB1-E192A6A9C268}" srcOrd="0" destOrd="0" presId="urn:microsoft.com/office/officeart/2018/2/layout/IconLabelList"/>
    <dgm:cxn modelId="{FAD76BF7-4418-46C9-AEE6-27F29F55B695}" type="presParOf" srcId="{0AD053A0-9E1A-484A-BF1F-E9CA1A366A3E}" destId="{F259C0BA-1158-410D-BDFC-08C171E28643}" srcOrd="1" destOrd="0" presId="urn:microsoft.com/office/officeart/2018/2/layout/IconLabelList"/>
    <dgm:cxn modelId="{777E7309-3BAF-4E4C-9D1F-8B21EE9F976E}" type="presParOf" srcId="{0AD053A0-9E1A-484A-BF1F-E9CA1A366A3E}" destId="{171604F8-291C-44BD-B5D3-473008141839}" srcOrd="2" destOrd="0" presId="urn:microsoft.com/office/officeart/2018/2/layout/IconLabelList"/>
    <dgm:cxn modelId="{C0370DF1-E107-4A64-9F25-72F5B3D71BB0}" type="presParOf" srcId="{FE02D7F2-E029-4666-A8B3-3A365230CB1B}" destId="{7CB6F5A0-A9A5-4B27-99DA-B2B776CE69B3}" srcOrd="3" destOrd="0" presId="urn:microsoft.com/office/officeart/2018/2/layout/IconLabelList"/>
    <dgm:cxn modelId="{E2FA7B8F-CE78-456B-9C6C-037C89E35F00}" type="presParOf" srcId="{FE02D7F2-E029-4666-A8B3-3A365230CB1B}" destId="{B114C71B-836D-47E3-8EF5-11005D8B23DE}" srcOrd="4" destOrd="0" presId="urn:microsoft.com/office/officeart/2018/2/layout/IconLabelList"/>
    <dgm:cxn modelId="{45938262-C5AC-4D2C-BFEA-21CE83466F8F}" type="presParOf" srcId="{B114C71B-836D-47E3-8EF5-11005D8B23DE}" destId="{F94EC79D-9C1E-445F-A6A4-6E65BB5E7302}" srcOrd="0" destOrd="0" presId="urn:microsoft.com/office/officeart/2018/2/layout/IconLabelList"/>
    <dgm:cxn modelId="{386EF4E8-824B-4026-8965-4CE7C151CA4D}" type="presParOf" srcId="{B114C71B-836D-47E3-8EF5-11005D8B23DE}" destId="{26C47E07-8CB9-48ED-9771-1B8768A2183A}" srcOrd="1" destOrd="0" presId="urn:microsoft.com/office/officeart/2018/2/layout/IconLabelList"/>
    <dgm:cxn modelId="{C589E969-A29C-468A-9951-80F5CE495871}" type="presParOf" srcId="{B114C71B-836D-47E3-8EF5-11005D8B23DE}" destId="{7DAEF08C-278D-424F-B72B-4C4960A387E3}" srcOrd="2" destOrd="0" presId="urn:microsoft.com/office/officeart/2018/2/layout/IconLabelList"/>
    <dgm:cxn modelId="{5E3C19C4-C2D5-458C-B4EB-9A51C2FCB2F0}" type="presParOf" srcId="{FE02D7F2-E029-4666-A8B3-3A365230CB1B}" destId="{5EEF1F00-FD8E-4501-AF5D-F605BCDAA780}" srcOrd="5" destOrd="0" presId="urn:microsoft.com/office/officeart/2018/2/layout/IconLabelList"/>
    <dgm:cxn modelId="{5CCC0949-32D1-4D41-B71C-06B224A629ED}" type="presParOf" srcId="{FE02D7F2-E029-4666-A8B3-3A365230CB1B}" destId="{04774987-EA4E-426A-A280-2495542D2952}" srcOrd="6" destOrd="0" presId="urn:microsoft.com/office/officeart/2018/2/layout/IconLabelList"/>
    <dgm:cxn modelId="{3D8B37F8-3846-4101-9918-D683998EED0B}" type="presParOf" srcId="{04774987-EA4E-426A-A280-2495542D2952}" destId="{2B73C229-D5B0-4E4F-B710-99835B32E897}" srcOrd="0" destOrd="0" presId="urn:microsoft.com/office/officeart/2018/2/layout/IconLabelList"/>
    <dgm:cxn modelId="{569D158F-D7D5-4D8F-A064-101658249376}" type="presParOf" srcId="{04774987-EA4E-426A-A280-2495542D2952}" destId="{1D62FD18-AF72-4979-AAD4-731E6B23D93D}" srcOrd="1" destOrd="0" presId="urn:microsoft.com/office/officeart/2018/2/layout/IconLabelList"/>
    <dgm:cxn modelId="{B4DCB06A-E754-4C07-95E2-94FC345FD359}" type="presParOf" srcId="{04774987-EA4E-426A-A280-2495542D2952}" destId="{94264AAA-50C0-48BD-824C-323B3D21D662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1D7A7-914C-4D24-8B82-EE40155AB0BE}">
      <dsp:nvSpPr>
        <dsp:cNvPr id="0" name=""/>
        <dsp:cNvSpPr/>
      </dsp:nvSpPr>
      <dsp:spPr>
        <a:xfrm>
          <a:off x="616949" y="340539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2F131-CD01-4CBD-B7A5-1B9B5E7F0402}">
      <dsp:nvSpPr>
        <dsp:cNvPr id="0" name=""/>
        <dsp:cNvSpPr/>
      </dsp:nvSpPr>
      <dsp:spPr>
        <a:xfrm>
          <a:off x="1004512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F4E96D-0DB6-4476-8C51-7CC7EC2F227B}">
      <dsp:nvSpPr>
        <dsp:cNvPr id="0" name=""/>
        <dsp:cNvSpPr/>
      </dsp:nvSpPr>
      <dsp:spPr>
        <a:xfrm>
          <a:off x="35606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Learn about the Funding available related to </a:t>
          </a:r>
          <a:r>
            <a:rPr lang="en-US" sz="1200" kern="1200" dirty="0" err="1"/>
            <a:t>eeo</a:t>
          </a:r>
          <a:endParaRPr lang="en-US" sz="1200" kern="1200" dirty="0"/>
        </a:p>
      </dsp:txBody>
      <dsp:txXfrm>
        <a:off x="35606" y="2725540"/>
        <a:ext cx="2981250" cy="720000"/>
      </dsp:txXfrm>
    </dsp:sp>
    <dsp:sp modelId="{543C18BC-1989-44B2-9862-C670C61D3452}">
      <dsp:nvSpPr>
        <dsp:cNvPr id="0" name=""/>
        <dsp:cNvSpPr/>
      </dsp:nvSpPr>
      <dsp:spPr>
        <a:xfrm>
          <a:off x="4119918" y="340539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F35BC-9C76-400A-BBCA-0032259E2E5A}">
      <dsp:nvSpPr>
        <dsp:cNvPr id="0" name=""/>
        <dsp:cNvSpPr/>
      </dsp:nvSpPr>
      <dsp:spPr>
        <a:xfrm>
          <a:off x="4507481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363298-B2A6-463D-A7BE-F9F67404E389}">
      <dsp:nvSpPr>
        <dsp:cNvPr id="0" name=""/>
        <dsp:cNvSpPr/>
      </dsp:nvSpPr>
      <dsp:spPr>
        <a:xfrm>
          <a:off x="3538574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Learn about the PD-Related aspects of the CCCCO’s EEO/Diversity best practices Handbook</a:t>
          </a:r>
        </a:p>
      </dsp:txBody>
      <dsp:txXfrm>
        <a:off x="3538574" y="2725540"/>
        <a:ext cx="2981250" cy="720000"/>
      </dsp:txXfrm>
    </dsp:sp>
    <dsp:sp modelId="{5BDDFF18-9AEC-4E5E-B9AA-33D86F01A63E}">
      <dsp:nvSpPr>
        <dsp:cNvPr id="0" name=""/>
        <dsp:cNvSpPr/>
      </dsp:nvSpPr>
      <dsp:spPr>
        <a:xfrm>
          <a:off x="7622887" y="340539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AEBFF-D2D3-4FFF-AD65-C3CEAEEB10F2}">
      <dsp:nvSpPr>
        <dsp:cNvPr id="0" name=""/>
        <dsp:cNvSpPr/>
      </dsp:nvSpPr>
      <dsp:spPr>
        <a:xfrm>
          <a:off x="8010450" y="728102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CAFAA-6939-48A6-A89B-19D1A94B9EA1}">
      <dsp:nvSpPr>
        <dsp:cNvPr id="0" name=""/>
        <dsp:cNvSpPr/>
      </dsp:nvSpPr>
      <dsp:spPr>
        <a:xfrm>
          <a:off x="7041543" y="2725540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en-US" sz="1200" kern="1200" dirty="0"/>
            <a:t>Begin a conversation about what PD Practitioners need from the CCCCO and what we want to do on our campuses</a:t>
          </a:r>
        </a:p>
      </dsp:txBody>
      <dsp:txXfrm>
        <a:off x="7041543" y="2725540"/>
        <a:ext cx="2981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DEC863-CEF5-4F95-A25E-7E3041AEABBE}">
      <dsp:nvSpPr>
        <dsp:cNvPr id="0" name=""/>
        <dsp:cNvSpPr/>
      </dsp:nvSpPr>
      <dsp:spPr>
        <a:xfrm>
          <a:off x="0" y="61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B4A69E-617D-4224-9DF6-F3D2EAE94B57}">
      <dsp:nvSpPr>
        <dsp:cNvPr id="0" name=""/>
        <dsp:cNvSpPr/>
      </dsp:nvSpPr>
      <dsp:spPr>
        <a:xfrm>
          <a:off x="436480" y="325271"/>
          <a:ext cx="793601" cy="7936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ED2CF7-DBEA-4960-928E-DDB0347F4AD0}">
      <dsp:nvSpPr>
        <dsp:cNvPr id="0" name=""/>
        <dsp:cNvSpPr/>
      </dsp:nvSpPr>
      <dsp:spPr>
        <a:xfrm>
          <a:off x="1666563" y="61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Internship Programs</a:t>
          </a:r>
        </a:p>
      </dsp:txBody>
      <dsp:txXfrm>
        <a:off x="1666563" y="616"/>
        <a:ext cx="5243823" cy="1442911"/>
      </dsp:txXfrm>
    </dsp:sp>
    <dsp:sp modelId="{3895BC85-A81F-4886-BECD-9C1F56AD21E3}">
      <dsp:nvSpPr>
        <dsp:cNvPr id="0" name=""/>
        <dsp:cNvSpPr/>
      </dsp:nvSpPr>
      <dsp:spPr>
        <a:xfrm>
          <a:off x="0" y="180425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70DC0-6EE2-4543-ABB2-9E40C8AF6F37}">
      <dsp:nvSpPr>
        <dsp:cNvPr id="0" name=""/>
        <dsp:cNvSpPr/>
      </dsp:nvSpPr>
      <dsp:spPr>
        <a:xfrm>
          <a:off x="436480" y="2128911"/>
          <a:ext cx="793601" cy="7936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A0331-3A85-4F45-B1AE-630B4607E324}">
      <dsp:nvSpPr>
        <dsp:cNvPr id="0" name=""/>
        <dsp:cNvSpPr/>
      </dsp:nvSpPr>
      <dsp:spPr>
        <a:xfrm>
          <a:off x="1666563" y="180425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Institutes for prospective employees</a:t>
          </a:r>
        </a:p>
      </dsp:txBody>
      <dsp:txXfrm>
        <a:off x="1666563" y="1804256"/>
        <a:ext cx="5243823" cy="1442911"/>
      </dsp:txXfrm>
    </dsp:sp>
    <dsp:sp modelId="{5CEDE8EA-F4F0-4DC9-99CC-DFDFD0BC0CB6}">
      <dsp:nvSpPr>
        <dsp:cNvPr id="0" name=""/>
        <dsp:cNvSpPr/>
      </dsp:nvSpPr>
      <dsp:spPr>
        <a:xfrm>
          <a:off x="0" y="3607896"/>
          <a:ext cx="6910387" cy="144291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7C445-393B-4E6A-A938-9B8853D65412}">
      <dsp:nvSpPr>
        <dsp:cNvPr id="0" name=""/>
        <dsp:cNvSpPr/>
      </dsp:nvSpPr>
      <dsp:spPr>
        <a:xfrm>
          <a:off x="436480" y="3932551"/>
          <a:ext cx="793601" cy="7936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5A368-DA16-447F-8E55-C7A94BB85731}">
      <dsp:nvSpPr>
        <dsp:cNvPr id="0" name=""/>
        <dsp:cNvSpPr/>
      </dsp:nvSpPr>
      <dsp:spPr>
        <a:xfrm>
          <a:off x="1666563" y="3607896"/>
          <a:ext cx="5243823" cy="14429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708" tIns="152708" rIns="152708" bIns="152708" numCol="1" spcCol="1270" anchor="ctr" anchorCtr="0">
          <a:noAutofit/>
        </a:bodyPr>
        <a:lstStyle/>
        <a:p>
          <a:pPr lvl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Mentorship Programs</a:t>
          </a:r>
        </a:p>
      </dsp:txBody>
      <dsp:txXfrm>
        <a:off x="1666563" y="3607896"/>
        <a:ext cx="5243823" cy="14429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C26A1-8F20-4243-8541-64EEF81AC0AA}">
      <dsp:nvSpPr>
        <dsp:cNvPr id="0" name=""/>
        <dsp:cNvSpPr/>
      </dsp:nvSpPr>
      <dsp:spPr>
        <a:xfrm>
          <a:off x="904959" y="1271249"/>
          <a:ext cx="1412437" cy="1412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FB38E-43F0-4B98-888F-D93435FD64B0}">
      <dsp:nvSpPr>
        <dsp:cNvPr id="0" name=""/>
        <dsp:cNvSpPr/>
      </dsp:nvSpPr>
      <dsp:spPr>
        <a:xfrm>
          <a:off x="41802" y="3060175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Diverse Hiring Committees</a:t>
          </a:r>
        </a:p>
      </dsp:txBody>
      <dsp:txXfrm>
        <a:off x="41802" y="3060175"/>
        <a:ext cx="3138750" cy="720000"/>
      </dsp:txXfrm>
    </dsp:sp>
    <dsp:sp modelId="{AA6858D8-70ED-4DF3-8C3E-410ED393BD23}">
      <dsp:nvSpPr>
        <dsp:cNvPr id="0" name=""/>
        <dsp:cNvSpPr/>
      </dsp:nvSpPr>
      <dsp:spPr>
        <a:xfrm>
          <a:off x="4592990" y="1271249"/>
          <a:ext cx="1412437" cy="1412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881D3-2E9F-4447-8BC0-779EF8CB135C}">
      <dsp:nvSpPr>
        <dsp:cNvPr id="0" name=""/>
        <dsp:cNvSpPr/>
      </dsp:nvSpPr>
      <dsp:spPr>
        <a:xfrm>
          <a:off x="3729834" y="3060175"/>
          <a:ext cx="313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Search Committee Trainings and EEO Reps</a:t>
          </a:r>
        </a:p>
      </dsp:txBody>
      <dsp:txXfrm>
        <a:off x="3729834" y="3060175"/>
        <a:ext cx="3138750" cy="720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E837C5-09C9-4D9C-9D73-1929AC47FBCC}">
      <dsp:nvSpPr>
        <dsp:cNvPr id="0" name=""/>
        <dsp:cNvSpPr/>
      </dsp:nvSpPr>
      <dsp:spPr>
        <a:xfrm>
          <a:off x="938775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E9E1D6-DD27-4FD5-A9DD-1BE9F6A28946}">
      <dsp:nvSpPr>
        <dsp:cNvPr id="0" name=""/>
        <dsp:cNvSpPr/>
      </dsp:nvSpPr>
      <dsp:spPr>
        <a:xfrm>
          <a:off x="372805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Strategic and Inclusive Onboarding</a:t>
          </a:r>
        </a:p>
      </dsp:txBody>
      <dsp:txXfrm>
        <a:off x="372805" y="2141412"/>
        <a:ext cx="2058075" cy="720000"/>
      </dsp:txXfrm>
    </dsp:sp>
    <dsp:sp modelId="{060C76EB-53CB-457D-8CB1-E192A6A9C268}">
      <dsp:nvSpPr>
        <dsp:cNvPr id="0" name=""/>
        <dsp:cNvSpPr/>
      </dsp:nvSpPr>
      <dsp:spPr>
        <a:xfrm>
          <a:off x="3357014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1604F8-291C-44BD-B5D3-473008141839}">
      <dsp:nvSpPr>
        <dsp:cNvPr id="0" name=""/>
        <dsp:cNvSpPr/>
      </dsp:nvSpPr>
      <dsp:spPr>
        <a:xfrm>
          <a:off x="2791043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Campus Climate Surveys</a:t>
          </a:r>
        </a:p>
      </dsp:txBody>
      <dsp:txXfrm>
        <a:off x="2791043" y="2141412"/>
        <a:ext cx="2058075" cy="720000"/>
      </dsp:txXfrm>
    </dsp:sp>
    <dsp:sp modelId="{F94EC79D-9C1E-445F-A6A4-6E65BB5E7302}">
      <dsp:nvSpPr>
        <dsp:cNvPr id="0" name=""/>
        <dsp:cNvSpPr/>
      </dsp:nvSpPr>
      <dsp:spPr>
        <a:xfrm>
          <a:off x="5775252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EF08C-278D-424F-B72B-4C4960A387E3}">
      <dsp:nvSpPr>
        <dsp:cNvPr id="0" name=""/>
        <dsp:cNvSpPr/>
      </dsp:nvSpPr>
      <dsp:spPr>
        <a:xfrm>
          <a:off x="5209281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Professional Development</a:t>
          </a:r>
        </a:p>
      </dsp:txBody>
      <dsp:txXfrm>
        <a:off x="5209281" y="2141412"/>
        <a:ext cx="2058075" cy="720000"/>
      </dsp:txXfrm>
    </dsp:sp>
    <dsp:sp modelId="{2B73C229-D5B0-4E4F-B710-99835B32E897}">
      <dsp:nvSpPr>
        <dsp:cNvPr id="0" name=""/>
        <dsp:cNvSpPr/>
      </dsp:nvSpPr>
      <dsp:spPr>
        <a:xfrm>
          <a:off x="8193490" y="92466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64AAA-50C0-48BD-824C-323B3D21D662}">
      <dsp:nvSpPr>
        <dsp:cNvPr id="0" name=""/>
        <dsp:cNvSpPr/>
      </dsp:nvSpPr>
      <dsp:spPr>
        <a:xfrm>
          <a:off x="7627519" y="2141412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Resource Groups</a:t>
          </a:r>
        </a:p>
      </dsp:txBody>
      <dsp:txXfrm>
        <a:off x="7627519" y="2141412"/>
        <a:ext cx="2058075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=""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pPr algn="l" fontAlgn="base"/>
            <a:r>
              <a:rPr lang="en-US" sz="4000" b="1" i="0" dirty="0">
                <a:effectLst/>
              </a:rPr>
              <a:t>Equal Employment Opportunity (EEO) Professional Development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Shannon Krajewski</a:t>
            </a:r>
            <a:br>
              <a:rPr lang="en-US" dirty="0"/>
            </a:br>
            <a:r>
              <a:rPr lang="en-US" dirty="0"/>
              <a:t>Los Angeles Pierce College</a:t>
            </a:r>
          </a:p>
          <a:p>
            <a:r>
              <a:rPr lang="en-US" dirty="0"/>
              <a:t>Nashona Andrade</a:t>
            </a:r>
            <a:br>
              <a:rPr lang="en-US" dirty="0"/>
            </a:br>
            <a:r>
              <a:rPr lang="en-US" dirty="0"/>
              <a:t>Grossmont-Cuyamaca District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dirty="0"/>
              <a:t>Today’s Agenda</a:t>
            </a:r>
          </a:p>
        </p:txBody>
      </p:sp>
      <p:graphicFrame>
        <p:nvGraphicFramePr>
          <p:cNvPr id="4" name="Content Placeholder 2" descr="SmartArt graphic">
            <a:extLst>
              <a:ext uri="{FF2B5EF4-FFF2-40B4-BE49-F238E27FC236}">
                <a16:creationId xmlns:a16="http://schemas.microsoft.com/office/drawing/2014/main" id="{59F5A1AC-D08D-42AE-B94A-1CAFB517D8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153302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A276C-176B-2E6C-FD50-02B3C4670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Tell us about the funding from the CCCCO for EEO/Diversity.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C7D9-B79F-E20A-D71C-92DAFBF4FC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b="1" dirty="0"/>
              <a:t>Krystal Henderson, EdD</a:t>
            </a:r>
          </a:p>
          <a:p>
            <a:pPr marL="0" indent="0">
              <a:buNone/>
            </a:pPr>
            <a:r>
              <a:rPr lang="en-US" sz="2400" dirty="0"/>
              <a:t>Grant Monitor/ Consultant</a:t>
            </a:r>
          </a:p>
          <a:p>
            <a:pPr marL="0" indent="0">
              <a:buNone/>
            </a:pPr>
            <a:r>
              <a:rPr lang="en-US" sz="2400" dirty="0"/>
              <a:t>Equal Employment Opportunity/Culturally Competent Professional Development Program</a:t>
            </a:r>
          </a:p>
          <a:p>
            <a:pPr marL="0" indent="0">
              <a:buNone/>
            </a:pPr>
            <a:r>
              <a:rPr lang="en-US" sz="2400" dirty="0"/>
              <a:t>California Community Colleges Chancellor’s Office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7061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9 Multiple Methods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4729" y="1389888"/>
            <a:ext cx="6737314" cy="4153139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03258" y="3115055"/>
            <a:ext cx="3517567" cy="2093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 spc="-5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EEO and PD Presence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75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4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276C-176B-2E6C-FD50-02B3C467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31176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/>
              <a:t>Highlights from:</a:t>
            </a:r>
            <a:br>
              <a:rPr lang="en-US" sz="2200" dirty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2022 Equal Employment Opportunity (EEO)/Diversity Best Practices Handbook</a:t>
            </a:r>
          </a:p>
        </p:txBody>
      </p:sp>
      <p:cxnSp>
        <p:nvCxnSpPr>
          <p:cNvPr id="24" name="Straight Connector 16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C7D9-B79F-E20A-D71C-92DAFBF4F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00000"/>
              </a:lnSpc>
            </a:pPr>
            <a:endParaRPr lang="en-US" sz="18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>
              <a:solidFill>
                <a:srgbClr val="FFFFFF"/>
              </a:solidFill>
            </a:endParaRPr>
          </a:p>
          <a:p>
            <a:pPr>
              <a:lnSpc>
                <a:spcPct val="100000"/>
              </a:lnSpc>
            </a:pPr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F0C91FC4-5FC3-05B8-9A0C-719802585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25850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51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276C-176B-2E6C-FD50-02B3C467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 from:</a:t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2022 Equal Employment Opportunity (EEO)/Diversity Best Practices Handbook</a:t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Pre-Hiring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97961C6-BA83-EA82-CC00-DB9A0988A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509143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5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DFEBD0D2-AA2A-4936-A509-D629383EFF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276C-176B-2E6C-FD50-02B3C467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212" y="634946"/>
            <a:ext cx="3372529" cy="505590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 from:</a:t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2022 Equal Employment Opportunity (EEO)/Diversity Best Practices Handbook</a:t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3400">
                <a:solidFill>
                  <a:schemeClr val="tx1">
                    <a:lumMod val="75000"/>
                    <a:lumOff val="25000"/>
                  </a:schemeClr>
                </a:solidFill>
              </a:rPr>
              <a:t>Hiring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752F38C-F560-47AA-90AD-209F39C041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56978" y="1791298"/>
            <a:ext cx="0" cy="27432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86506110-E6E1-4309-83FA-C6B068FA34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97961C6-BA83-EA82-CC00-DB9A0988A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2797291"/>
              </p:ext>
            </p:extLst>
          </p:nvPr>
        </p:nvGraphicFramePr>
        <p:xfrm>
          <a:off x="633413" y="639763"/>
          <a:ext cx="6910387" cy="5051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7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40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2" name="Straight Connector 42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44">
            <a:extLst>
              <a:ext uri="{FF2B5EF4-FFF2-40B4-BE49-F238E27FC236}">
                <a16:creationId xmlns:a16="http://schemas.microsoft.com/office/drawing/2014/main" id="{88F0A37D-2337-4AAF-98B0-7E4E9B987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A276C-176B-2E6C-FD50-02B3C4670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Highlights from:</a:t>
            </a:r>
            <a:b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2022 Equal Employment Opportunity (EEO)/Diversity Best Practices Handbook</a:t>
            </a:r>
            <a:b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1900">
                <a:solidFill>
                  <a:schemeClr val="tx1">
                    <a:lumMod val="75000"/>
                    <a:lumOff val="25000"/>
                  </a:schemeClr>
                </a:solidFill>
              </a:rPr>
              <a:t>Post-Hiring</a:t>
            </a:r>
          </a:p>
        </p:txBody>
      </p:sp>
      <p:cxnSp>
        <p:nvCxnSpPr>
          <p:cNvPr id="54" name="Straight Connector 46">
            <a:extLst>
              <a:ext uri="{FF2B5EF4-FFF2-40B4-BE49-F238E27FC236}">
                <a16:creationId xmlns:a16="http://schemas.microsoft.com/office/drawing/2014/main" id="{F15CCCF0-E573-463A-9760-1FDC0B2CFB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48">
            <a:extLst>
              <a:ext uri="{FF2B5EF4-FFF2-40B4-BE49-F238E27FC236}">
                <a16:creationId xmlns:a16="http://schemas.microsoft.com/office/drawing/2014/main" id="{F7234D70-FB65-4E99-985E-64D219674D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3" name="Content Placeholder 2">
            <a:extLst>
              <a:ext uri="{FF2B5EF4-FFF2-40B4-BE49-F238E27FC236}">
                <a16:creationId xmlns:a16="http://schemas.microsoft.com/office/drawing/2014/main" id="{C97961C6-BA83-EA82-CC00-DB9A0988AC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343363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05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741B58E-3B65-4A01-A276-975AB2CF8A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AC67C3-831B-4AB1-A259-DFB839CAFA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648593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A6464E-79FC-2DE1-940B-A526029B3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605896"/>
            <a:ext cx="3642309" cy="5646208"/>
          </a:xfrm>
        </p:spPr>
        <p:txBody>
          <a:bodyPr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What Professional Learning is Needed to Support EEO?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87A0-E840-4091-F190-08C886D98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58" y="605896"/>
            <a:ext cx="5923721" cy="5646208"/>
          </a:xfrm>
        </p:spPr>
        <p:txBody>
          <a:bodyPr anchor="ctr">
            <a:normAutofit/>
          </a:bodyPr>
          <a:lstStyle/>
          <a:p>
            <a:r>
              <a:rPr lang="en-US" sz="2400" dirty="0"/>
              <a:t>What is your campus already doing? Is it working?</a:t>
            </a:r>
          </a:p>
          <a:p>
            <a:r>
              <a:rPr lang="en-US" sz="2400" dirty="0"/>
              <a:t>Where are the gaps on your campus? Where are there needs?</a:t>
            </a:r>
          </a:p>
          <a:p>
            <a:r>
              <a:rPr lang="en-US" sz="2400" dirty="0"/>
              <a:t>What is </a:t>
            </a:r>
            <a:r>
              <a:rPr lang="en-US" sz="2400"/>
              <a:t>your role?</a:t>
            </a:r>
          </a:p>
          <a:p>
            <a:r>
              <a:rPr lang="en-US" sz="2400" dirty="0"/>
              <a:t>Who are your allies in this work? (Hint, think outside your college/district, too!)</a:t>
            </a:r>
          </a:p>
          <a:p>
            <a:r>
              <a:rPr lang="en-US" sz="2400" dirty="0"/>
              <a:t>What support is needed from your college, district and the CCCCO?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38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{04952634-DC5F-4D71-B6AB-1A62F4EC97C1}tf11437505_win32</Template>
  <TotalTime>2031</TotalTime>
  <Words>200</Words>
  <Application>Microsoft Office PowerPoint</Application>
  <PresentationFormat>Widescreen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Georgia Pro Cond Light</vt:lpstr>
      <vt:lpstr>Speak Pro</vt:lpstr>
      <vt:lpstr>RetrospectVTI</vt:lpstr>
      <vt:lpstr>Equal Employment Opportunity (EEO) Professional Development Programming</vt:lpstr>
      <vt:lpstr>Today’s Agenda</vt:lpstr>
      <vt:lpstr>Tell us about the funding from the CCCCO for EEO/Diversity.</vt:lpstr>
      <vt:lpstr>9 Multiple Methods</vt:lpstr>
      <vt:lpstr>Highlights from:  2022 Equal Employment Opportunity (EEO)/Diversity Best Practices Handbook</vt:lpstr>
      <vt:lpstr>Highlights from:  2022 Equal Employment Opportunity (EEO)/Diversity Best Practices Handbook  Pre-Hiring</vt:lpstr>
      <vt:lpstr>Highlights from:  2022 Equal Employment Opportunity (EEO)/Diversity Best Practices Handbook  Hiring</vt:lpstr>
      <vt:lpstr>Highlights from:  2022 Equal Employment Opportunity (EEO)/Diversity Best Practices Handbook  Post-Hiring</vt:lpstr>
      <vt:lpstr>What Professional Learning is Needed to Support EEO?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Krajewski, Shannon M</dc:creator>
  <cp:lastModifiedBy>Windows User</cp:lastModifiedBy>
  <cp:revision>6</cp:revision>
  <dcterms:created xsi:type="dcterms:W3CDTF">2022-10-12T20:09:00Z</dcterms:created>
  <dcterms:modified xsi:type="dcterms:W3CDTF">2022-10-14T14:10:42Z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